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61" r:id="rId18"/>
    <p:sldId id="262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B8A1-C8E1-411B-A69F-49865B5EDDA2}" v="27" dt="2023-10-31T01:28:20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16" autoAdjust="0"/>
    <p:restoredTop sz="94660"/>
  </p:normalViewPr>
  <p:slideViewPr>
    <p:cSldViewPr>
      <p:cViewPr varScale="1">
        <p:scale>
          <a:sx n="162" d="100"/>
          <a:sy n="162" d="100"/>
        </p:scale>
        <p:origin x="132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017EB2D2-DE61-4BE3-9A0F-AF54CFC52ABE}"/>
    <pc:docChg chg="custSel modSld">
      <pc:chgData name="ゆっくり市場調査論" userId="03e094fd-291a-4030-9f28-a3cc6b5984cc" providerId="ADAL" clId="{017EB2D2-DE61-4BE3-9A0F-AF54CFC52ABE}" dt="2023-09-05T09:09:42.678" v="3"/>
      <pc:docMkLst>
        <pc:docMk/>
      </pc:docMkLst>
      <pc:sldChg chg="addSp delSp modSp mod">
        <pc:chgData name="ゆっくり市場調査論" userId="03e094fd-291a-4030-9f28-a3cc6b5984cc" providerId="ADAL" clId="{017EB2D2-DE61-4BE3-9A0F-AF54CFC52ABE}" dt="2023-09-05T09:09:34.144" v="2"/>
        <pc:sldMkLst>
          <pc:docMk/>
          <pc:sldMk cId="3999992612" sldId="262"/>
        </pc:sldMkLst>
        <pc:picChg chg="del">
          <ac:chgData name="ゆっくり市場調査論" userId="03e094fd-291a-4030-9f28-a3cc6b5984cc" providerId="ADAL" clId="{017EB2D2-DE61-4BE3-9A0F-AF54CFC52ABE}" dt="2023-09-05T09:09:21.792" v="1" actId="478"/>
          <ac:picMkLst>
            <pc:docMk/>
            <pc:sldMk cId="3999992612" sldId="262"/>
            <ac:picMk id="3" creationId="{FB080CBA-34CF-32DC-81D7-F4079395EF46}"/>
          </ac:picMkLst>
        </pc:picChg>
        <pc:picChg chg="add mod">
          <ac:chgData name="ゆっくり市場調査論" userId="03e094fd-291a-4030-9f28-a3cc6b5984cc" providerId="ADAL" clId="{017EB2D2-DE61-4BE3-9A0F-AF54CFC52ABE}" dt="2023-09-05T09:09:34.144" v="2"/>
          <ac:picMkLst>
            <pc:docMk/>
            <pc:sldMk cId="3999992612" sldId="262"/>
            <ac:picMk id="4" creationId="{6FC5B0E8-49BC-C70F-EA72-FC50B228DA8E}"/>
          </ac:picMkLst>
        </pc:picChg>
      </pc:sldChg>
      <pc:sldChg chg="addSp delSp modSp mod">
        <pc:chgData name="ゆっくり市場調査論" userId="03e094fd-291a-4030-9f28-a3cc6b5984cc" providerId="ADAL" clId="{017EB2D2-DE61-4BE3-9A0F-AF54CFC52ABE}" dt="2023-09-05T09:09:42.678" v="3"/>
        <pc:sldMkLst>
          <pc:docMk/>
          <pc:sldMk cId="712110767" sldId="289"/>
        </pc:sldMkLst>
        <pc:picChg chg="del">
          <ac:chgData name="ゆっくり市場調査論" userId="03e094fd-291a-4030-9f28-a3cc6b5984cc" providerId="ADAL" clId="{017EB2D2-DE61-4BE3-9A0F-AF54CFC52ABE}" dt="2023-09-05T09:09:13.203" v="0" actId="478"/>
          <ac:picMkLst>
            <pc:docMk/>
            <pc:sldMk cId="712110767" sldId="289"/>
            <ac:picMk id="3" creationId="{A1807205-EDEF-89CD-0ECD-422A3330395D}"/>
          </ac:picMkLst>
        </pc:picChg>
        <pc:picChg chg="add mod">
          <ac:chgData name="ゆっくり市場調査論" userId="03e094fd-291a-4030-9f28-a3cc6b5984cc" providerId="ADAL" clId="{017EB2D2-DE61-4BE3-9A0F-AF54CFC52ABE}" dt="2023-09-05T09:09:42.678" v="3"/>
          <ac:picMkLst>
            <pc:docMk/>
            <pc:sldMk cId="712110767" sldId="289"/>
            <ac:picMk id="4" creationId="{A89E5BD0-4EC7-1565-8CCE-218A1DBEB13B}"/>
          </ac:picMkLst>
        </pc:picChg>
      </pc:sldChg>
    </pc:docChg>
  </pc:docChgLst>
  <pc:docChgLst>
    <pc:chgData name="ゆっくり市場調査論" userId="03e094fd-291a-4030-9f28-a3cc6b5984cc" providerId="ADAL" clId="{899FB8A1-C8E1-411B-A69F-49865B5EDDA2}"/>
    <pc:docChg chg="custSel addSld delSld modSld sldOrd">
      <pc:chgData name="ゆっくり市場調査論" userId="03e094fd-291a-4030-9f28-a3cc6b5984cc" providerId="ADAL" clId="{899FB8A1-C8E1-411B-A69F-49865B5EDDA2}" dt="2023-10-31T01:28:20.688" v="63"/>
      <pc:docMkLst>
        <pc:docMk/>
      </pc:docMkLst>
      <pc:sldChg chg="del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1520722620" sldId="258"/>
        </pc:sldMkLst>
      </pc:sldChg>
      <pc:sldChg chg="del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1339184038" sldId="259"/>
        </pc:sldMkLst>
      </pc:sldChg>
      <pc:sldChg chg="del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2067040461" sldId="260"/>
        </pc:sldMkLst>
      </pc:sldChg>
      <pc:sldChg chg="addSp delSp modSp mod">
        <pc:chgData name="ゆっくり市場調査論" userId="03e094fd-291a-4030-9f28-a3cc6b5984cc" providerId="ADAL" clId="{899FB8A1-C8E1-411B-A69F-49865B5EDDA2}" dt="2023-10-30T22:14:45.714" v="47"/>
        <pc:sldMkLst>
          <pc:docMk/>
          <pc:sldMk cId="1128009376" sldId="261"/>
        </pc:sldMkLst>
        <pc:picChg chg="del mod">
          <ac:chgData name="ゆっくり市場調査論" userId="03e094fd-291a-4030-9f28-a3cc6b5984cc" providerId="ADAL" clId="{899FB8A1-C8E1-411B-A69F-49865B5EDDA2}" dt="2023-10-30T22:14:41.080" v="46" actId="478"/>
          <ac:picMkLst>
            <pc:docMk/>
            <pc:sldMk cId="1128009376" sldId="261"/>
            <ac:picMk id="3" creationId="{4B58D91B-4230-016D-4BF4-572F3C40357E}"/>
          </ac:picMkLst>
        </pc:picChg>
        <pc:picChg chg="add mod">
          <ac:chgData name="ゆっくり市場調査論" userId="03e094fd-291a-4030-9f28-a3cc6b5984cc" providerId="ADAL" clId="{899FB8A1-C8E1-411B-A69F-49865B5EDDA2}" dt="2023-10-30T22:14:45.714" v="47"/>
          <ac:picMkLst>
            <pc:docMk/>
            <pc:sldMk cId="1128009376" sldId="261"/>
            <ac:picMk id="4" creationId="{087F06DC-E128-B5B3-EAF4-EBA3CDAC641F}"/>
          </ac:picMkLst>
        </pc:picChg>
      </pc:sldChg>
      <pc:sldChg chg="addSp delSp modSp mod">
        <pc:chgData name="ゆっくり市場調査論" userId="03e094fd-291a-4030-9f28-a3cc6b5984cc" providerId="ADAL" clId="{899FB8A1-C8E1-411B-A69F-49865B5EDDA2}" dt="2023-10-30T22:15:00.034" v="49"/>
        <pc:sldMkLst>
          <pc:docMk/>
          <pc:sldMk cId="3999992612" sldId="262"/>
        </pc:sldMkLst>
        <pc:picChg chg="add mod">
          <ac:chgData name="ゆっくり市場調査論" userId="03e094fd-291a-4030-9f28-a3cc6b5984cc" providerId="ADAL" clId="{899FB8A1-C8E1-411B-A69F-49865B5EDDA2}" dt="2023-10-30T22:15:00.034" v="49"/>
          <ac:picMkLst>
            <pc:docMk/>
            <pc:sldMk cId="3999992612" sldId="262"/>
            <ac:picMk id="3" creationId="{4D49EE8D-9E49-0C01-3EEB-D1C1FDB44E22}"/>
          </ac:picMkLst>
        </pc:picChg>
        <pc:picChg chg="del">
          <ac:chgData name="ゆっくり市場調査論" userId="03e094fd-291a-4030-9f28-a3cc6b5984cc" providerId="ADAL" clId="{899FB8A1-C8E1-411B-A69F-49865B5EDDA2}" dt="2023-10-30T22:14:56.848" v="48" actId="478"/>
          <ac:picMkLst>
            <pc:docMk/>
            <pc:sldMk cId="3999992612" sldId="262"/>
            <ac:picMk id="4" creationId="{6FC5B0E8-49BC-C70F-EA72-FC50B228DA8E}"/>
          </ac:picMkLst>
        </pc:picChg>
      </pc:sldChg>
      <pc:sldChg chg="del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2601162370" sldId="263"/>
        </pc:sldMkLst>
      </pc:sldChg>
      <pc:sldChg chg="addSp delSp modSp del mod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2320711093" sldId="265"/>
        </pc:sldMkLst>
        <pc:picChg chg="del">
          <ac:chgData name="ゆっくり市場調査論" userId="03e094fd-291a-4030-9f28-a3cc6b5984cc" providerId="ADAL" clId="{899FB8A1-C8E1-411B-A69F-49865B5EDDA2}" dt="2023-10-17T03:13:27.400" v="4" actId="478"/>
          <ac:picMkLst>
            <pc:docMk/>
            <pc:sldMk cId="2320711093" sldId="265"/>
            <ac:picMk id="3" creationId="{5A484FE4-12A0-8C82-F476-CAB7F1067711}"/>
          </ac:picMkLst>
        </pc:picChg>
        <pc:picChg chg="add mod">
          <ac:chgData name="ゆっくり市場調査論" userId="03e094fd-291a-4030-9f28-a3cc6b5984cc" providerId="ADAL" clId="{899FB8A1-C8E1-411B-A69F-49865B5EDDA2}" dt="2023-10-17T03:13:30.922" v="5"/>
          <ac:picMkLst>
            <pc:docMk/>
            <pc:sldMk cId="2320711093" sldId="265"/>
            <ac:picMk id="4" creationId="{CD916F1E-2391-D6A2-5AC2-01F0ADD38D68}"/>
          </ac:picMkLst>
        </pc:picChg>
      </pc:sldChg>
      <pc:sldChg chg="del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2987503183" sldId="266"/>
        </pc:sldMkLst>
      </pc:sldChg>
      <pc:sldChg chg="addSp delSp modSp mod">
        <pc:chgData name="ゆっくり市場調査論" userId="03e094fd-291a-4030-9f28-a3cc6b5984cc" providerId="ADAL" clId="{899FB8A1-C8E1-411B-A69F-49865B5EDDA2}" dt="2023-10-30T22:15:23.401" v="51"/>
        <pc:sldMkLst>
          <pc:docMk/>
          <pc:sldMk cId="2609306051" sldId="268"/>
        </pc:sldMkLst>
        <pc:picChg chg="del">
          <ac:chgData name="ゆっくり市場調査論" userId="03e094fd-291a-4030-9f28-a3cc6b5984cc" providerId="ADAL" clId="{899FB8A1-C8E1-411B-A69F-49865B5EDDA2}" dt="2023-10-30T22:15:12.454" v="50" actId="478"/>
          <ac:picMkLst>
            <pc:docMk/>
            <pc:sldMk cId="2609306051" sldId="268"/>
            <ac:picMk id="3" creationId="{8E69FEF9-FB4C-9BD8-FED1-82614F9B7629}"/>
          </ac:picMkLst>
        </pc:picChg>
        <pc:picChg chg="add mod">
          <ac:chgData name="ゆっくり市場調査論" userId="03e094fd-291a-4030-9f28-a3cc6b5984cc" providerId="ADAL" clId="{899FB8A1-C8E1-411B-A69F-49865B5EDDA2}" dt="2023-10-30T22:15:23.401" v="51"/>
          <ac:picMkLst>
            <pc:docMk/>
            <pc:sldMk cId="2609306051" sldId="268"/>
            <ac:picMk id="4" creationId="{94416DC5-A849-A3C5-0F32-45C9DF817314}"/>
          </ac:picMkLst>
        </pc:picChg>
      </pc:sldChg>
      <pc:sldChg chg="addSp delSp modSp mod">
        <pc:chgData name="ゆっくり市場調査論" userId="03e094fd-291a-4030-9f28-a3cc6b5984cc" providerId="ADAL" clId="{899FB8A1-C8E1-411B-A69F-49865B5EDDA2}" dt="2023-10-17T03:13:02.221" v="3"/>
        <pc:sldMkLst>
          <pc:docMk/>
          <pc:sldMk cId="2048665574" sldId="272"/>
        </pc:sldMkLst>
        <pc:picChg chg="del">
          <ac:chgData name="ゆっくり市場調査論" userId="03e094fd-291a-4030-9f28-a3cc6b5984cc" providerId="ADAL" clId="{899FB8A1-C8E1-411B-A69F-49865B5EDDA2}" dt="2023-10-17T03:12:53.561" v="2" actId="478"/>
          <ac:picMkLst>
            <pc:docMk/>
            <pc:sldMk cId="2048665574" sldId="272"/>
            <ac:picMk id="3" creationId="{E98EC0DF-8B28-3CA4-A526-430C8FA9B936}"/>
          </ac:picMkLst>
        </pc:picChg>
        <pc:picChg chg="add mod">
          <ac:chgData name="ゆっくり市場調査論" userId="03e094fd-291a-4030-9f28-a3cc6b5984cc" providerId="ADAL" clId="{899FB8A1-C8E1-411B-A69F-49865B5EDDA2}" dt="2023-10-17T03:13:02.221" v="3"/>
          <ac:picMkLst>
            <pc:docMk/>
            <pc:sldMk cId="2048665574" sldId="272"/>
            <ac:picMk id="4" creationId="{DCE9F686-1E58-094E-DBE5-C92B7408C2F3}"/>
          </ac:picMkLst>
        </pc:picChg>
      </pc:sldChg>
      <pc:sldChg chg="del ord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3039208942" sldId="281"/>
        </pc:sldMkLst>
      </pc:sldChg>
      <pc:sldChg chg="del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1742807104" sldId="282"/>
        </pc:sldMkLst>
      </pc:sldChg>
      <pc:sldChg chg="del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1626430576" sldId="283"/>
        </pc:sldMkLst>
      </pc:sldChg>
      <pc:sldChg chg="del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4115069546" sldId="284"/>
        </pc:sldMkLst>
      </pc:sldChg>
      <pc:sldChg chg="del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1067389863" sldId="285"/>
        </pc:sldMkLst>
      </pc:sldChg>
      <pc:sldChg chg="del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3510665579" sldId="286"/>
        </pc:sldMkLst>
      </pc:sldChg>
      <pc:sldChg chg="del">
        <pc:chgData name="ゆっくり市場調査論" userId="03e094fd-291a-4030-9f28-a3cc6b5984cc" providerId="ADAL" clId="{899FB8A1-C8E1-411B-A69F-49865B5EDDA2}" dt="2023-10-24T23:56:08.916" v="9" actId="47"/>
        <pc:sldMkLst>
          <pc:docMk/>
          <pc:sldMk cId="4266568647" sldId="287"/>
        </pc:sldMkLst>
      </pc:sldChg>
      <pc:sldChg chg="addSp delSp modSp mod">
        <pc:chgData name="ゆっくり市場調査論" userId="03e094fd-291a-4030-9f28-a3cc6b5984cc" providerId="ADAL" clId="{899FB8A1-C8E1-411B-A69F-49865B5EDDA2}" dt="2023-10-31T01:27:56.198" v="61"/>
        <pc:sldMkLst>
          <pc:docMk/>
          <pc:sldMk cId="1824804583" sldId="290"/>
        </pc:sldMkLst>
        <pc:picChg chg="del">
          <ac:chgData name="ゆっくり市場調査論" userId="03e094fd-291a-4030-9f28-a3cc6b5984cc" providerId="ADAL" clId="{899FB8A1-C8E1-411B-A69F-49865B5EDDA2}" dt="2023-10-31T01:27:45.562" v="60" actId="478"/>
          <ac:picMkLst>
            <pc:docMk/>
            <pc:sldMk cId="1824804583" sldId="290"/>
            <ac:picMk id="3" creationId="{5054E1BA-A97D-F95F-AE29-1C5018C3F4C5}"/>
          </ac:picMkLst>
        </pc:picChg>
        <pc:picChg chg="add mod">
          <ac:chgData name="ゆっくり市場調査論" userId="03e094fd-291a-4030-9f28-a3cc6b5984cc" providerId="ADAL" clId="{899FB8A1-C8E1-411B-A69F-49865B5EDDA2}" dt="2023-10-31T01:27:56.198" v="61"/>
          <ac:picMkLst>
            <pc:docMk/>
            <pc:sldMk cId="1824804583" sldId="290"/>
            <ac:picMk id="4" creationId="{56ED952A-7B31-07BC-2F04-A7C2EBA29D18}"/>
          </ac:picMkLst>
        </pc:picChg>
      </pc:sldChg>
      <pc:sldChg chg="addSp delSp modSp mod">
        <pc:chgData name="ゆっくり市場調査論" userId="03e094fd-291a-4030-9f28-a3cc6b5984cc" providerId="ADAL" clId="{899FB8A1-C8E1-411B-A69F-49865B5EDDA2}" dt="2023-10-11T03:12:36.797" v="1"/>
        <pc:sldMkLst>
          <pc:docMk/>
          <pc:sldMk cId="3682001344" sldId="291"/>
        </pc:sldMkLst>
        <pc:picChg chg="del">
          <ac:chgData name="ゆっくり市場調査論" userId="03e094fd-291a-4030-9f28-a3cc6b5984cc" providerId="ADAL" clId="{899FB8A1-C8E1-411B-A69F-49865B5EDDA2}" dt="2023-10-11T03:12:27.739" v="0" actId="478"/>
          <ac:picMkLst>
            <pc:docMk/>
            <pc:sldMk cId="3682001344" sldId="291"/>
            <ac:picMk id="3" creationId="{AFBE1ED2-9B20-059E-471A-4946AB73BB94}"/>
          </ac:picMkLst>
        </pc:picChg>
        <pc:picChg chg="add mod">
          <ac:chgData name="ゆっくり市場調査論" userId="03e094fd-291a-4030-9f28-a3cc6b5984cc" providerId="ADAL" clId="{899FB8A1-C8E1-411B-A69F-49865B5EDDA2}" dt="2023-10-11T03:12:36.797" v="1"/>
          <ac:picMkLst>
            <pc:docMk/>
            <pc:sldMk cId="3682001344" sldId="291"/>
            <ac:picMk id="4" creationId="{937C6776-F232-539A-B29B-1B2C825EF96E}"/>
          </ac:picMkLst>
        </pc:picChg>
      </pc:sldChg>
      <pc:sldChg chg="addSp modSp new">
        <pc:chgData name="ゆっくり市場調査論" userId="03e094fd-291a-4030-9f28-a3cc6b5984cc" providerId="ADAL" clId="{899FB8A1-C8E1-411B-A69F-49865B5EDDA2}" dt="2023-10-24T23:56:17.970" v="28"/>
        <pc:sldMkLst>
          <pc:docMk/>
          <pc:sldMk cId="1596446888" sldId="303"/>
        </pc:sldMkLst>
        <pc:picChg chg="add mod">
          <ac:chgData name="ゆっくり市場調査論" userId="03e094fd-291a-4030-9f28-a3cc6b5984cc" providerId="ADAL" clId="{899FB8A1-C8E1-411B-A69F-49865B5EDDA2}" dt="2023-10-24T23:56:17.970" v="28"/>
          <ac:picMkLst>
            <pc:docMk/>
            <pc:sldMk cId="1596446888" sldId="303"/>
            <ac:picMk id="3" creationId="{37808602-0AC1-E998-D23F-92D450AA89E3}"/>
          </ac:picMkLst>
        </pc:picChg>
      </pc:sldChg>
      <pc:sldChg chg="addSp delSp modSp new mod">
        <pc:chgData name="ゆっくり市場調査論" userId="03e094fd-291a-4030-9f28-a3cc6b5984cc" providerId="ADAL" clId="{899FB8A1-C8E1-411B-A69F-49865B5EDDA2}" dt="2023-10-31T01:28:20.688" v="63"/>
        <pc:sldMkLst>
          <pc:docMk/>
          <pc:sldMk cId="4037526799" sldId="304"/>
        </pc:sldMkLst>
        <pc:picChg chg="add del mod">
          <ac:chgData name="ゆっくり市場調査論" userId="03e094fd-291a-4030-9f28-a3cc6b5984cc" providerId="ADAL" clId="{899FB8A1-C8E1-411B-A69F-49865B5EDDA2}" dt="2023-10-31T01:28:13.847" v="62" actId="478"/>
          <ac:picMkLst>
            <pc:docMk/>
            <pc:sldMk cId="4037526799" sldId="304"/>
            <ac:picMk id="3" creationId="{6D2DF70B-2C67-A49E-F188-5B012B6C7F4D}"/>
          </ac:picMkLst>
        </pc:picChg>
        <pc:picChg chg="add mod">
          <ac:chgData name="ゆっくり市場調査論" userId="03e094fd-291a-4030-9f28-a3cc6b5984cc" providerId="ADAL" clId="{899FB8A1-C8E1-411B-A69F-49865B5EDDA2}" dt="2023-10-31T01:28:20.688" v="63"/>
          <ac:picMkLst>
            <pc:docMk/>
            <pc:sldMk cId="4037526799" sldId="304"/>
            <ac:picMk id="4" creationId="{398A4A2A-7095-9C66-B86A-173E601D93A1}"/>
          </ac:picMkLst>
        </pc:picChg>
      </pc:sldChg>
      <pc:sldChg chg="addSp modSp new">
        <pc:chgData name="ゆっくり市場調査論" userId="03e094fd-291a-4030-9f28-a3cc6b5984cc" providerId="ADAL" clId="{899FB8A1-C8E1-411B-A69F-49865B5EDDA2}" dt="2023-10-24T23:56:25.068" v="30"/>
        <pc:sldMkLst>
          <pc:docMk/>
          <pc:sldMk cId="2477001490" sldId="305"/>
        </pc:sldMkLst>
        <pc:picChg chg="add mod">
          <ac:chgData name="ゆっくり市場調査論" userId="03e094fd-291a-4030-9f28-a3cc6b5984cc" providerId="ADAL" clId="{899FB8A1-C8E1-411B-A69F-49865B5EDDA2}" dt="2023-10-24T23:56:25.068" v="30"/>
          <ac:picMkLst>
            <pc:docMk/>
            <pc:sldMk cId="2477001490" sldId="305"/>
            <ac:picMk id="3" creationId="{89443F97-F1F0-CDC5-9ACA-797BB281C97B}"/>
          </ac:picMkLst>
        </pc:picChg>
      </pc:sldChg>
      <pc:sldChg chg="addSp delSp modSp new mod">
        <pc:chgData name="ゆっくり市場調査論" userId="03e094fd-291a-4030-9f28-a3cc6b5984cc" providerId="ADAL" clId="{899FB8A1-C8E1-411B-A69F-49865B5EDDA2}" dt="2023-10-30T22:16:34.403" v="56"/>
        <pc:sldMkLst>
          <pc:docMk/>
          <pc:sldMk cId="3087605102" sldId="306"/>
        </pc:sldMkLst>
        <pc:picChg chg="add del mod">
          <ac:chgData name="ゆっくり市場調査論" userId="03e094fd-291a-4030-9f28-a3cc6b5984cc" providerId="ADAL" clId="{899FB8A1-C8E1-411B-A69F-49865B5EDDA2}" dt="2023-10-30T22:16:07.361" v="52" actId="478"/>
          <ac:picMkLst>
            <pc:docMk/>
            <pc:sldMk cId="3087605102" sldId="306"/>
            <ac:picMk id="3" creationId="{9ABAE211-88E8-34E2-7DB0-CBF35ABC6BBA}"/>
          </ac:picMkLst>
        </pc:picChg>
        <pc:picChg chg="add mod">
          <ac:chgData name="ゆっくり市場調査論" userId="03e094fd-291a-4030-9f28-a3cc6b5984cc" providerId="ADAL" clId="{899FB8A1-C8E1-411B-A69F-49865B5EDDA2}" dt="2023-10-30T22:16:34.403" v="56"/>
          <ac:picMkLst>
            <pc:docMk/>
            <pc:sldMk cId="3087605102" sldId="306"/>
            <ac:picMk id="4" creationId="{7C2A001C-F480-F349-B0B7-49230B0296A4}"/>
          </ac:picMkLst>
        </pc:picChg>
      </pc:sldChg>
      <pc:sldChg chg="addSp delSp modSp new mod">
        <pc:chgData name="ゆっくり市場調査論" userId="03e094fd-291a-4030-9f28-a3cc6b5984cc" providerId="ADAL" clId="{899FB8A1-C8E1-411B-A69F-49865B5EDDA2}" dt="2023-10-30T22:16:37.411" v="57"/>
        <pc:sldMkLst>
          <pc:docMk/>
          <pc:sldMk cId="3390388092" sldId="307"/>
        </pc:sldMkLst>
        <pc:picChg chg="add del mod">
          <ac:chgData name="ゆっくり市場調査論" userId="03e094fd-291a-4030-9f28-a3cc6b5984cc" providerId="ADAL" clId="{899FB8A1-C8E1-411B-A69F-49865B5EDDA2}" dt="2023-10-30T22:16:11.045" v="53" actId="478"/>
          <ac:picMkLst>
            <pc:docMk/>
            <pc:sldMk cId="3390388092" sldId="307"/>
            <ac:picMk id="3" creationId="{494829F9-7383-B63D-940C-2DE3B6C8F79C}"/>
          </ac:picMkLst>
        </pc:picChg>
        <pc:picChg chg="add mod">
          <ac:chgData name="ゆっくり市場調査論" userId="03e094fd-291a-4030-9f28-a3cc6b5984cc" providerId="ADAL" clId="{899FB8A1-C8E1-411B-A69F-49865B5EDDA2}" dt="2023-10-30T22:16:37.411" v="57"/>
          <ac:picMkLst>
            <pc:docMk/>
            <pc:sldMk cId="3390388092" sldId="307"/>
            <ac:picMk id="4" creationId="{259FC5A5-E0B2-436A-C6DA-D00BF7607D94}"/>
          </ac:picMkLst>
        </pc:picChg>
      </pc:sldChg>
      <pc:sldChg chg="addSp modSp new">
        <pc:chgData name="ゆっくり市場調査論" userId="03e094fd-291a-4030-9f28-a3cc6b5984cc" providerId="ADAL" clId="{899FB8A1-C8E1-411B-A69F-49865B5EDDA2}" dt="2023-10-24T23:56:44.272" v="33"/>
        <pc:sldMkLst>
          <pc:docMk/>
          <pc:sldMk cId="3588413130" sldId="308"/>
        </pc:sldMkLst>
        <pc:picChg chg="add mod">
          <ac:chgData name="ゆっくり市場調査論" userId="03e094fd-291a-4030-9f28-a3cc6b5984cc" providerId="ADAL" clId="{899FB8A1-C8E1-411B-A69F-49865B5EDDA2}" dt="2023-10-24T23:56:44.272" v="33"/>
          <ac:picMkLst>
            <pc:docMk/>
            <pc:sldMk cId="3588413130" sldId="308"/>
            <ac:picMk id="3" creationId="{AAE6B613-B130-A33A-B22E-9FB3EF93FC95}"/>
          </ac:picMkLst>
        </pc:picChg>
      </pc:sldChg>
      <pc:sldChg chg="addSp delSp modSp new mod">
        <pc:chgData name="ゆっくり市場調査論" userId="03e094fd-291a-4030-9f28-a3cc6b5984cc" providerId="ADAL" clId="{899FB8A1-C8E1-411B-A69F-49865B5EDDA2}" dt="2023-10-30T22:16:42.856" v="58"/>
        <pc:sldMkLst>
          <pc:docMk/>
          <pc:sldMk cId="4281633238" sldId="309"/>
        </pc:sldMkLst>
        <pc:picChg chg="add del mod">
          <ac:chgData name="ゆっくり市場調査論" userId="03e094fd-291a-4030-9f28-a3cc6b5984cc" providerId="ADAL" clId="{899FB8A1-C8E1-411B-A69F-49865B5EDDA2}" dt="2023-10-30T22:16:15.694" v="54" actId="478"/>
          <ac:picMkLst>
            <pc:docMk/>
            <pc:sldMk cId="4281633238" sldId="309"/>
            <ac:picMk id="3" creationId="{AE56C9D3-6376-FF9F-F007-14F1EDF3FC04}"/>
          </ac:picMkLst>
        </pc:picChg>
        <pc:picChg chg="add mod">
          <ac:chgData name="ゆっくり市場調査論" userId="03e094fd-291a-4030-9f28-a3cc6b5984cc" providerId="ADAL" clId="{899FB8A1-C8E1-411B-A69F-49865B5EDDA2}" dt="2023-10-30T22:16:42.856" v="58"/>
          <ac:picMkLst>
            <pc:docMk/>
            <pc:sldMk cId="4281633238" sldId="309"/>
            <ac:picMk id="4" creationId="{BA3B3F18-AF61-737F-D448-864DB5AFD665}"/>
          </ac:picMkLst>
        </pc:picChg>
      </pc:sldChg>
      <pc:sldChg chg="addSp delSp modSp new mod">
        <pc:chgData name="ゆっくり市場調査論" userId="03e094fd-291a-4030-9f28-a3cc6b5984cc" providerId="ADAL" clId="{899FB8A1-C8E1-411B-A69F-49865B5EDDA2}" dt="2023-10-30T22:16:49.160" v="59"/>
        <pc:sldMkLst>
          <pc:docMk/>
          <pc:sldMk cId="2777247495" sldId="310"/>
        </pc:sldMkLst>
        <pc:picChg chg="add del mod">
          <ac:chgData name="ゆっくり市場調査論" userId="03e094fd-291a-4030-9f28-a3cc6b5984cc" providerId="ADAL" clId="{899FB8A1-C8E1-411B-A69F-49865B5EDDA2}" dt="2023-10-30T22:16:17.708" v="55" actId="478"/>
          <ac:picMkLst>
            <pc:docMk/>
            <pc:sldMk cId="2777247495" sldId="310"/>
            <ac:picMk id="3" creationId="{912B1164-1741-8D8C-FD61-F9481175DC6E}"/>
          </ac:picMkLst>
        </pc:picChg>
        <pc:picChg chg="add mod">
          <ac:chgData name="ゆっくり市場調査論" userId="03e094fd-291a-4030-9f28-a3cc6b5984cc" providerId="ADAL" clId="{899FB8A1-C8E1-411B-A69F-49865B5EDDA2}" dt="2023-10-30T22:16:49.160" v="59"/>
          <ac:picMkLst>
            <pc:docMk/>
            <pc:sldMk cId="2777247495" sldId="310"/>
            <ac:picMk id="4" creationId="{41103797-33EF-034E-3AA9-6032A8AED2C1}"/>
          </ac:picMkLst>
        </pc:picChg>
      </pc:sldChg>
      <pc:sldChg chg="addSp modSp new">
        <pc:chgData name="ゆっくり市場調査論" userId="03e094fd-291a-4030-9f28-a3cc6b5984cc" providerId="ADAL" clId="{899FB8A1-C8E1-411B-A69F-49865B5EDDA2}" dt="2023-10-24T23:56:54.366" v="36"/>
        <pc:sldMkLst>
          <pc:docMk/>
          <pc:sldMk cId="715683210" sldId="311"/>
        </pc:sldMkLst>
        <pc:picChg chg="add mod">
          <ac:chgData name="ゆっくり市場調査論" userId="03e094fd-291a-4030-9f28-a3cc6b5984cc" providerId="ADAL" clId="{899FB8A1-C8E1-411B-A69F-49865B5EDDA2}" dt="2023-10-24T23:56:54.366" v="36"/>
          <ac:picMkLst>
            <pc:docMk/>
            <pc:sldMk cId="715683210" sldId="311"/>
            <ac:picMk id="3" creationId="{D8AF9843-3C81-6D5C-AA7E-B12C1D0BF2BC}"/>
          </ac:picMkLst>
        </pc:picChg>
      </pc:sldChg>
      <pc:sldChg chg="addSp modSp new">
        <pc:chgData name="ゆっくり市場調査論" userId="03e094fd-291a-4030-9f28-a3cc6b5984cc" providerId="ADAL" clId="{899FB8A1-C8E1-411B-A69F-49865B5EDDA2}" dt="2023-10-24T23:56:59.390" v="37"/>
        <pc:sldMkLst>
          <pc:docMk/>
          <pc:sldMk cId="1278614685" sldId="312"/>
        </pc:sldMkLst>
        <pc:picChg chg="add mod">
          <ac:chgData name="ゆっくり市場調査論" userId="03e094fd-291a-4030-9f28-a3cc6b5984cc" providerId="ADAL" clId="{899FB8A1-C8E1-411B-A69F-49865B5EDDA2}" dt="2023-10-24T23:56:59.390" v="37"/>
          <ac:picMkLst>
            <pc:docMk/>
            <pc:sldMk cId="1278614685" sldId="312"/>
            <ac:picMk id="3" creationId="{805F9784-9244-9F87-563E-E9B5816E2ACA}"/>
          </ac:picMkLst>
        </pc:picChg>
      </pc:sldChg>
      <pc:sldChg chg="addSp modSp new">
        <pc:chgData name="ゆっくり市場調査論" userId="03e094fd-291a-4030-9f28-a3cc6b5984cc" providerId="ADAL" clId="{899FB8A1-C8E1-411B-A69F-49865B5EDDA2}" dt="2023-10-24T23:57:03.652" v="38"/>
        <pc:sldMkLst>
          <pc:docMk/>
          <pc:sldMk cId="2327108272" sldId="313"/>
        </pc:sldMkLst>
        <pc:picChg chg="add mod">
          <ac:chgData name="ゆっくり市場調査論" userId="03e094fd-291a-4030-9f28-a3cc6b5984cc" providerId="ADAL" clId="{899FB8A1-C8E1-411B-A69F-49865B5EDDA2}" dt="2023-10-24T23:57:03.652" v="38"/>
          <ac:picMkLst>
            <pc:docMk/>
            <pc:sldMk cId="2327108272" sldId="313"/>
            <ac:picMk id="3" creationId="{0977EE68-8FED-14EC-E52A-FBB172C6F162}"/>
          </ac:picMkLst>
        </pc:picChg>
      </pc:sldChg>
      <pc:sldChg chg="addSp modSp new">
        <pc:chgData name="ゆっくり市場調査論" userId="03e094fd-291a-4030-9f28-a3cc6b5984cc" providerId="ADAL" clId="{899FB8A1-C8E1-411B-A69F-49865B5EDDA2}" dt="2023-10-24T23:57:13.085" v="39"/>
        <pc:sldMkLst>
          <pc:docMk/>
          <pc:sldMk cId="2577412545" sldId="314"/>
        </pc:sldMkLst>
        <pc:picChg chg="add mod">
          <ac:chgData name="ゆっくり市場調査論" userId="03e094fd-291a-4030-9f28-a3cc6b5984cc" providerId="ADAL" clId="{899FB8A1-C8E1-411B-A69F-49865B5EDDA2}" dt="2023-10-24T23:57:13.085" v="39"/>
          <ac:picMkLst>
            <pc:docMk/>
            <pc:sldMk cId="2577412545" sldId="314"/>
            <ac:picMk id="3" creationId="{B8644F93-C7A8-D9D8-563E-4FFDB322D7C8}"/>
          </ac:picMkLst>
        </pc:picChg>
      </pc:sldChg>
      <pc:sldChg chg="addSp modSp new">
        <pc:chgData name="ゆっくり市場調査論" userId="03e094fd-291a-4030-9f28-a3cc6b5984cc" providerId="ADAL" clId="{899FB8A1-C8E1-411B-A69F-49865B5EDDA2}" dt="2023-10-24T23:57:16.314" v="40"/>
        <pc:sldMkLst>
          <pc:docMk/>
          <pc:sldMk cId="1595363216" sldId="315"/>
        </pc:sldMkLst>
        <pc:picChg chg="add mod">
          <ac:chgData name="ゆっくり市場調査論" userId="03e094fd-291a-4030-9f28-a3cc6b5984cc" providerId="ADAL" clId="{899FB8A1-C8E1-411B-A69F-49865B5EDDA2}" dt="2023-10-24T23:57:16.314" v="40"/>
          <ac:picMkLst>
            <pc:docMk/>
            <pc:sldMk cId="1595363216" sldId="315"/>
            <ac:picMk id="3" creationId="{98F861D4-A03E-D94C-64F8-954D427369F6}"/>
          </ac:picMkLst>
        </pc:picChg>
      </pc:sldChg>
      <pc:sldChg chg="addSp modSp new">
        <pc:chgData name="ゆっくり市場調査論" userId="03e094fd-291a-4030-9f28-a3cc6b5984cc" providerId="ADAL" clId="{899FB8A1-C8E1-411B-A69F-49865B5EDDA2}" dt="2023-10-24T23:57:19.189" v="41"/>
        <pc:sldMkLst>
          <pc:docMk/>
          <pc:sldMk cId="3350057731" sldId="316"/>
        </pc:sldMkLst>
        <pc:picChg chg="add mod">
          <ac:chgData name="ゆっくり市場調査論" userId="03e094fd-291a-4030-9f28-a3cc6b5984cc" providerId="ADAL" clId="{899FB8A1-C8E1-411B-A69F-49865B5EDDA2}" dt="2023-10-24T23:57:19.189" v="41"/>
          <ac:picMkLst>
            <pc:docMk/>
            <pc:sldMk cId="3350057731" sldId="316"/>
            <ac:picMk id="3" creationId="{622479AC-4F78-5418-7F24-70388477E904}"/>
          </ac:picMkLst>
        </pc:picChg>
      </pc:sldChg>
      <pc:sldChg chg="addSp modSp new">
        <pc:chgData name="ゆっくり市場調査論" userId="03e094fd-291a-4030-9f28-a3cc6b5984cc" providerId="ADAL" clId="{899FB8A1-C8E1-411B-A69F-49865B5EDDA2}" dt="2023-10-24T23:57:22.713" v="42"/>
        <pc:sldMkLst>
          <pc:docMk/>
          <pc:sldMk cId="1314636075" sldId="317"/>
        </pc:sldMkLst>
        <pc:picChg chg="add mod">
          <ac:chgData name="ゆっくり市場調査論" userId="03e094fd-291a-4030-9f28-a3cc6b5984cc" providerId="ADAL" clId="{899FB8A1-C8E1-411B-A69F-49865B5EDDA2}" dt="2023-10-24T23:57:22.713" v="42"/>
          <ac:picMkLst>
            <pc:docMk/>
            <pc:sldMk cId="1314636075" sldId="317"/>
            <ac:picMk id="3" creationId="{71ACFF98-F34F-FE39-694A-95427B255870}"/>
          </ac:picMkLst>
        </pc:picChg>
      </pc:sldChg>
      <pc:sldChg chg="new del">
        <pc:chgData name="ゆっくり市場調査論" userId="03e094fd-291a-4030-9f28-a3cc6b5984cc" providerId="ADAL" clId="{899FB8A1-C8E1-411B-A69F-49865B5EDDA2}" dt="2023-10-24T23:57:27.168" v="43" actId="47"/>
        <pc:sldMkLst>
          <pc:docMk/>
          <pc:sldMk cId="568781784" sldId="318"/>
        </pc:sldMkLst>
      </pc:sldChg>
      <pc:sldChg chg="new del">
        <pc:chgData name="ゆっくり市場調査論" userId="03e094fd-291a-4030-9f28-a3cc6b5984cc" providerId="ADAL" clId="{899FB8A1-C8E1-411B-A69F-49865B5EDDA2}" dt="2023-10-24T23:57:27.168" v="43" actId="47"/>
        <pc:sldMkLst>
          <pc:docMk/>
          <pc:sldMk cId="1039353335" sldId="319"/>
        </pc:sldMkLst>
      </pc:sldChg>
      <pc:sldChg chg="new del">
        <pc:chgData name="ゆっくり市場調査論" userId="03e094fd-291a-4030-9f28-a3cc6b5984cc" providerId="ADAL" clId="{899FB8A1-C8E1-411B-A69F-49865B5EDDA2}" dt="2023-10-24T23:57:27.168" v="43" actId="47"/>
        <pc:sldMkLst>
          <pc:docMk/>
          <pc:sldMk cId="3000470434" sldId="320"/>
        </pc:sldMkLst>
      </pc:sldChg>
      <pc:sldChg chg="new del">
        <pc:chgData name="ゆっくり市場調査論" userId="03e094fd-291a-4030-9f28-a3cc6b5984cc" providerId="ADAL" clId="{899FB8A1-C8E1-411B-A69F-49865B5EDDA2}" dt="2023-10-24T23:57:27.168" v="43" actId="47"/>
        <pc:sldMkLst>
          <pc:docMk/>
          <pc:sldMk cId="630374654" sldId="32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6ACC2C-9262-9905-5184-F8A8DDD30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8BCC3A4-BC41-8B9D-84DF-A54C6751F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5D6D3A7-CC08-1A9B-47F4-D7E65C959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33A448B-DCBA-4248-CF61-8206CEC3D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6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5A3FE0D-5916-DFD9-4C09-3CA5FE7A3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1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0E2C040-1DF4-C96D-39CB-D0D7A76D3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3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2AB94CF-37CD-A382-90A7-6B3C787CE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2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F44E8CC-2A15-8EFC-3C0E-57A01626C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1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087F06DC-E128-B5B3-EAF4-EBA3CDAC6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D49EE8D-9E49-0C01-3EEB-D1C1FDB44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6BA42FF-A2BC-1875-D022-536A96C0E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5AC6A0A-4F8C-9DF5-D844-3238D6F96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4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4416DC5-A849-A3C5-0F32-45C9DF817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6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55FB956-2827-DB60-0D1A-DE0126E72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3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F6582C7-0982-2AC8-F634-5793DA459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1AAD594-C3B3-6859-B8F8-92DA66C96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8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CE9F686-1E58-094E-DBE5-C92B7408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5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971724C-B06A-0A6A-5B9D-17C7B169F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9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BADFD39-F8B1-8546-336A-A6CB062B2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146D2CA-70D1-E337-B0FC-91BCB05DB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7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E110D36-4B54-43D9-0602-C70F7DBE2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9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AF97945-606E-E3AC-7B00-F67A7093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A89E5BD0-4EC7-1565-8CCE-218A1DBEB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10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50E69F5-29B3-F78C-5885-B42743BDD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3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35CC1C1-29CA-B6A1-AFB3-57CBD287B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F02AAF5-91BA-9721-6C7B-D14D4B902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28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7808602-0AC1-E998-D23F-92D450AA8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46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398A4A2A-7095-9C66-B86A-173E601D9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9443F97-F1F0-CDC5-9ACA-797BB281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01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7C2A001C-F480-F349-B0B7-49230B02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5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59FC5A5-E0B2-436A-C6DA-D00BF7607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8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AE6B613-B130-A33A-B22E-9FB3EF93F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3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BA3B3F18-AF61-737F-D448-864DB5AFD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3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56ED952A-7B31-07BC-2F04-A7C2EBA29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04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41103797-33EF-034E-3AA9-6032A8AED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47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8AF9843-3C81-6D5C-AA7E-B12C1D0BF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83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05F9784-9244-9F87-563E-E9B5816E2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14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977EE68-8FED-14EC-E52A-FBB172C6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08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8644F93-C7A8-D9D8-563E-4FFDB322D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12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8F861D4-A03E-D94C-64F8-954D4273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63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22479AC-4F78-5418-7F24-70388477E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57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1ACFF98-F34F-FE39-694A-95427B25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3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37C6776-F232-539A-B29B-1B2C825EF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921DA56-DABA-8D72-BAE3-CFF5FAC80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839E22D-0765-FF79-0BF1-8762A6A05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9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C9F0F7B-8517-148A-E071-65AB987BA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455C9E3-36BD-ECA2-E3CB-C9466302F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2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7</TotalTime>
  <Words>0</Words>
  <Application>Microsoft Office PowerPoint</Application>
  <PresentationFormat>ユーザー設定</PresentationFormat>
  <Paragraphs>0</Paragraphs>
  <Slides>47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0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2023-08-21T06:56:30Z</dcterms:created>
  <dcterms:modified xsi:type="dcterms:W3CDTF">2023-10-31T01:28:22Z</dcterms:modified>
</cp:coreProperties>
</file>