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DDED5-E31D-40D0-8438-7098ECD011E6}" v="22" dt="2024-05-04T12:52:4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6" autoAdjust="0"/>
    <p:restoredTop sz="94660"/>
  </p:normalViewPr>
  <p:slideViewPr>
    <p:cSldViewPr>
      <p:cViewPr varScale="1">
        <p:scale>
          <a:sx n="148" d="100"/>
          <a:sy n="148" d="100"/>
        </p:scale>
        <p:origin x="12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DC177F89-6945-4524-A4C4-9EF01CB40BC3}"/>
    <pc:docChg chg="addSld delSld modSld">
      <pc:chgData name="ゆっくり市場調査論" userId="03e094fd-291a-4030-9f28-a3cc6b5984cc" providerId="ADAL" clId="{DC177F89-6945-4524-A4C4-9EF01CB40BC3}" dt="2023-09-05T15:39:32.737" v="51" actId="47"/>
      <pc:docMkLst>
        <pc:docMk/>
      </pc:docMkLst>
      <pc:sldChg chg="addSp modSp new">
        <pc:chgData name="ゆっくり市場調査論" userId="03e094fd-291a-4030-9f28-a3cc6b5984cc" providerId="ADAL" clId="{DC177F89-6945-4524-A4C4-9EF01CB40BC3}" dt="2023-09-05T15:38:04.732" v="31"/>
        <pc:sldMkLst>
          <pc:docMk/>
          <pc:sldMk cId="576789735" sldId="258"/>
        </pc:sldMkLst>
        <pc:picChg chg="add mod">
          <ac:chgData name="ゆっくり市場調査論" userId="03e094fd-291a-4030-9f28-a3cc6b5984cc" providerId="ADAL" clId="{DC177F89-6945-4524-A4C4-9EF01CB40BC3}" dt="2023-09-05T15:38:04.732" v="31"/>
          <ac:picMkLst>
            <pc:docMk/>
            <pc:sldMk cId="576789735" sldId="258"/>
            <ac:picMk id="3" creationId="{450080B7-3F4C-9E60-6F97-44963485D5E0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08.354" v="32"/>
        <pc:sldMkLst>
          <pc:docMk/>
          <pc:sldMk cId="3039650214" sldId="259"/>
        </pc:sldMkLst>
        <pc:picChg chg="add mod">
          <ac:chgData name="ゆっくり市場調査論" userId="03e094fd-291a-4030-9f28-a3cc6b5984cc" providerId="ADAL" clId="{DC177F89-6945-4524-A4C4-9EF01CB40BC3}" dt="2023-09-05T15:38:08.354" v="32"/>
          <ac:picMkLst>
            <pc:docMk/>
            <pc:sldMk cId="3039650214" sldId="259"/>
            <ac:picMk id="3" creationId="{264C7501-7530-A665-B3F4-0457E7ECA0E2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11.275" v="33"/>
        <pc:sldMkLst>
          <pc:docMk/>
          <pc:sldMk cId="1377740482" sldId="260"/>
        </pc:sldMkLst>
        <pc:picChg chg="add mod">
          <ac:chgData name="ゆっくり市場調査論" userId="03e094fd-291a-4030-9f28-a3cc6b5984cc" providerId="ADAL" clId="{DC177F89-6945-4524-A4C4-9EF01CB40BC3}" dt="2023-09-05T15:38:11.275" v="33"/>
          <ac:picMkLst>
            <pc:docMk/>
            <pc:sldMk cId="1377740482" sldId="260"/>
            <ac:picMk id="3" creationId="{D6E2C038-7A1E-8DCB-76C6-76A25CF883FD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128009376" sldId="261"/>
        </pc:sldMkLst>
      </pc:sldChg>
      <pc:sldChg chg="addSp modSp new">
        <pc:chgData name="ゆっくり市場調査論" userId="03e094fd-291a-4030-9f28-a3cc6b5984cc" providerId="ADAL" clId="{DC177F89-6945-4524-A4C4-9EF01CB40BC3}" dt="2023-09-05T15:38:14.301" v="34"/>
        <pc:sldMkLst>
          <pc:docMk/>
          <pc:sldMk cId="3243085205" sldId="261"/>
        </pc:sldMkLst>
        <pc:picChg chg="add mod">
          <ac:chgData name="ゆっくり市場調査論" userId="03e094fd-291a-4030-9f28-a3cc6b5984cc" providerId="ADAL" clId="{DC177F89-6945-4524-A4C4-9EF01CB40BC3}" dt="2023-09-05T15:38:14.301" v="34"/>
          <ac:picMkLst>
            <pc:docMk/>
            <pc:sldMk cId="3243085205" sldId="261"/>
            <ac:picMk id="3" creationId="{4FB67A82-1F3D-1774-A193-12F48BB4AF69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31.537" v="35"/>
        <pc:sldMkLst>
          <pc:docMk/>
          <pc:sldMk cId="2467367609" sldId="262"/>
        </pc:sldMkLst>
        <pc:picChg chg="add mod">
          <ac:chgData name="ゆっくり市場調査論" userId="03e094fd-291a-4030-9f28-a3cc6b5984cc" providerId="ADAL" clId="{DC177F89-6945-4524-A4C4-9EF01CB40BC3}" dt="2023-09-05T15:38:31.537" v="35"/>
          <ac:picMkLst>
            <pc:docMk/>
            <pc:sldMk cId="2467367609" sldId="262"/>
            <ac:picMk id="3" creationId="{DC992DE9-D6C3-F373-26F2-235AEF49AB79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3999992612" sldId="262"/>
        </pc:sldMkLst>
      </pc:sldChg>
      <pc:sldChg chg="addSp modSp new">
        <pc:chgData name="ゆっくり市場調査論" userId="03e094fd-291a-4030-9f28-a3cc6b5984cc" providerId="ADAL" clId="{DC177F89-6945-4524-A4C4-9EF01CB40BC3}" dt="2023-09-05T15:38:41.877" v="36"/>
        <pc:sldMkLst>
          <pc:docMk/>
          <pc:sldMk cId="709437947" sldId="263"/>
        </pc:sldMkLst>
        <pc:picChg chg="add mod">
          <ac:chgData name="ゆっくり市場調査論" userId="03e094fd-291a-4030-9f28-a3cc6b5984cc" providerId="ADAL" clId="{DC177F89-6945-4524-A4C4-9EF01CB40BC3}" dt="2023-09-05T15:38:41.877" v="36"/>
          <ac:picMkLst>
            <pc:docMk/>
            <pc:sldMk cId="709437947" sldId="263"/>
            <ac:picMk id="3" creationId="{533D15A9-75C5-16CF-98A3-51A257082281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45.439" v="37"/>
        <pc:sldMkLst>
          <pc:docMk/>
          <pc:sldMk cId="2567536906" sldId="264"/>
        </pc:sldMkLst>
        <pc:picChg chg="add mod">
          <ac:chgData name="ゆっくり市場調査論" userId="03e094fd-291a-4030-9f28-a3cc6b5984cc" providerId="ADAL" clId="{DC177F89-6945-4524-A4C4-9EF01CB40BC3}" dt="2023-09-05T15:38:45.439" v="37"/>
          <ac:picMkLst>
            <pc:docMk/>
            <pc:sldMk cId="2567536906" sldId="264"/>
            <ac:picMk id="3" creationId="{5FA8802A-646E-C0D5-4BC9-7D2649B15711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48.839" v="38"/>
        <pc:sldMkLst>
          <pc:docMk/>
          <pc:sldMk cId="144438317" sldId="265"/>
        </pc:sldMkLst>
        <pc:picChg chg="add mod">
          <ac:chgData name="ゆっくり市場調査論" userId="03e094fd-291a-4030-9f28-a3cc6b5984cc" providerId="ADAL" clId="{DC177F89-6945-4524-A4C4-9EF01CB40BC3}" dt="2023-09-05T15:38:48.839" v="38"/>
          <ac:picMkLst>
            <pc:docMk/>
            <pc:sldMk cId="144438317" sldId="265"/>
            <ac:picMk id="3" creationId="{2DAAB2FD-17C5-2F5F-DE7B-502A78E171E8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51.639" v="39"/>
        <pc:sldMkLst>
          <pc:docMk/>
          <pc:sldMk cId="3461996018" sldId="266"/>
        </pc:sldMkLst>
        <pc:picChg chg="add mod">
          <ac:chgData name="ゆっくり市場調査論" userId="03e094fd-291a-4030-9f28-a3cc6b5984cc" providerId="ADAL" clId="{DC177F89-6945-4524-A4C4-9EF01CB40BC3}" dt="2023-09-05T15:38:51.639" v="39"/>
          <ac:picMkLst>
            <pc:docMk/>
            <pc:sldMk cId="3461996018" sldId="266"/>
            <ac:picMk id="3" creationId="{0E38F33A-E034-36C9-A98B-B16940C2F93D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8:54.928" v="40"/>
        <pc:sldMkLst>
          <pc:docMk/>
          <pc:sldMk cId="1103717053" sldId="267"/>
        </pc:sldMkLst>
        <pc:picChg chg="add mod">
          <ac:chgData name="ゆっくり市場調査論" userId="03e094fd-291a-4030-9f28-a3cc6b5984cc" providerId="ADAL" clId="{DC177F89-6945-4524-A4C4-9EF01CB40BC3}" dt="2023-09-05T15:38:54.928" v="40"/>
          <ac:picMkLst>
            <pc:docMk/>
            <pc:sldMk cId="1103717053" sldId="267"/>
            <ac:picMk id="3" creationId="{769FF015-A033-AEEE-E4FF-F96B579D6F5E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2897316799" sldId="267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2609306051" sldId="268"/>
        </pc:sldMkLst>
      </pc:sldChg>
      <pc:sldChg chg="addSp modSp new">
        <pc:chgData name="ゆっくり市場調査論" userId="03e094fd-291a-4030-9f28-a3cc6b5984cc" providerId="ADAL" clId="{DC177F89-6945-4524-A4C4-9EF01CB40BC3}" dt="2023-09-05T15:38:57.187" v="41"/>
        <pc:sldMkLst>
          <pc:docMk/>
          <pc:sldMk cId="2650598208" sldId="268"/>
        </pc:sldMkLst>
        <pc:picChg chg="add mod">
          <ac:chgData name="ゆっくり市場調査論" userId="03e094fd-291a-4030-9f28-a3cc6b5984cc" providerId="ADAL" clId="{DC177F89-6945-4524-A4C4-9EF01CB40BC3}" dt="2023-09-05T15:38:57.187" v="41"/>
          <ac:picMkLst>
            <pc:docMk/>
            <pc:sldMk cId="2650598208" sldId="268"/>
            <ac:picMk id="3" creationId="{902BAB18-ABF1-4F24-D084-4B4A0A61225F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662423603" sldId="269"/>
        </pc:sldMkLst>
      </pc:sldChg>
      <pc:sldChg chg="addSp modSp new">
        <pc:chgData name="ゆっくり市場調査論" userId="03e094fd-291a-4030-9f28-a3cc6b5984cc" providerId="ADAL" clId="{DC177F89-6945-4524-A4C4-9EF01CB40BC3}" dt="2023-09-05T15:38:59.789" v="42"/>
        <pc:sldMkLst>
          <pc:docMk/>
          <pc:sldMk cId="3429245193" sldId="269"/>
        </pc:sldMkLst>
        <pc:picChg chg="add mod">
          <ac:chgData name="ゆっくり市場調査論" userId="03e094fd-291a-4030-9f28-a3cc6b5984cc" providerId="ADAL" clId="{DC177F89-6945-4524-A4C4-9EF01CB40BC3}" dt="2023-09-05T15:38:59.789" v="42"/>
          <ac:picMkLst>
            <pc:docMk/>
            <pc:sldMk cId="3429245193" sldId="269"/>
            <ac:picMk id="3" creationId="{46A780A8-4066-A230-CF03-F3BF9B6CF5D3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9:07.751" v="43"/>
        <pc:sldMkLst>
          <pc:docMk/>
          <pc:sldMk cId="556269325" sldId="270"/>
        </pc:sldMkLst>
        <pc:picChg chg="add mod">
          <ac:chgData name="ゆっくり市場調査論" userId="03e094fd-291a-4030-9f28-a3cc6b5984cc" providerId="ADAL" clId="{DC177F89-6945-4524-A4C4-9EF01CB40BC3}" dt="2023-09-05T15:39:07.751" v="43"/>
          <ac:picMkLst>
            <pc:docMk/>
            <pc:sldMk cId="556269325" sldId="270"/>
            <ac:picMk id="3" creationId="{130C84C6-69DF-413A-AD27-FE28AE267D51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717958237" sldId="271"/>
        </pc:sldMkLst>
      </pc:sldChg>
      <pc:sldChg chg="addSp modSp new">
        <pc:chgData name="ゆっくり市場調査論" userId="03e094fd-291a-4030-9f28-a3cc6b5984cc" providerId="ADAL" clId="{DC177F89-6945-4524-A4C4-9EF01CB40BC3}" dt="2023-09-05T15:39:10.853" v="44"/>
        <pc:sldMkLst>
          <pc:docMk/>
          <pc:sldMk cId="2264709137" sldId="271"/>
        </pc:sldMkLst>
        <pc:picChg chg="add mod">
          <ac:chgData name="ゆっくり市場調査論" userId="03e094fd-291a-4030-9f28-a3cc6b5984cc" providerId="ADAL" clId="{DC177F89-6945-4524-A4C4-9EF01CB40BC3}" dt="2023-09-05T15:39:10.853" v="44"/>
          <ac:picMkLst>
            <pc:docMk/>
            <pc:sldMk cId="2264709137" sldId="271"/>
            <ac:picMk id="3" creationId="{6E1290CD-DE57-24A2-5066-B660083A929D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9:13.734" v="45"/>
        <pc:sldMkLst>
          <pc:docMk/>
          <pc:sldMk cId="822393871" sldId="272"/>
        </pc:sldMkLst>
        <pc:picChg chg="add mod">
          <ac:chgData name="ゆっくり市場調査論" userId="03e094fd-291a-4030-9f28-a3cc6b5984cc" providerId="ADAL" clId="{DC177F89-6945-4524-A4C4-9EF01CB40BC3}" dt="2023-09-05T15:39:13.734" v="45"/>
          <ac:picMkLst>
            <pc:docMk/>
            <pc:sldMk cId="822393871" sldId="272"/>
            <ac:picMk id="3" creationId="{F93B4684-A784-F58A-2112-CCCF8AE6D4E2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2048665574" sldId="272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409809814" sldId="273"/>
        </pc:sldMkLst>
      </pc:sldChg>
      <pc:sldChg chg="addSp modSp new">
        <pc:chgData name="ゆっくり市場調査論" userId="03e094fd-291a-4030-9f28-a3cc6b5984cc" providerId="ADAL" clId="{DC177F89-6945-4524-A4C4-9EF01CB40BC3}" dt="2023-09-05T15:39:16.554" v="46"/>
        <pc:sldMkLst>
          <pc:docMk/>
          <pc:sldMk cId="2507373680" sldId="273"/>
        </pc:sldMkLst>
        <pc:picChg chg="add mod">
          <ac:chgData name="ゆっくり市場調査論" userId="03e094fd-291a-4030-9f28-a3cc6b5984cc" providerId="ADAL" clId="{DC177F89-6945-4524-A4C4-9EF01CB40BC3}" dt="2023-09-05T15:39:16.554" v="46"/>
          <ac:picMkLst>
            <pc:docMk/>
            <pc:sldMk cId="2507373680" sldId="273"/>
            <ac:picMk id="3" creationId="{4B0EEAF9-1109-0DBD-3CF3-25A50AA23269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088303559" sldId="274"/>
        </pc:sldMkLst>
      </pc:sldChg>
      <pc:sldChg chg="addSp modSp new">
        <pc:chgData name="ゆっくり市場調査論" userId="03e094fd-291a-4030-9f28-a3cc6b5984cc" providerId="ADAL" clId="{DC177F89-6945-4524-A4C4-9EF01CB40BC3}" dt="2023-09-05T15:39:19.267" v="47"/>
        <pc:sldMkLst>
          <pc:docMk/>
          <pc:sldMk cId="3775041183" sldId="274"/>
        </pc:sldMkLst>
        <pc:picChg chg="add mod">
          <ac:chgData name="ゆっくり市場調査論" userId="03e094fd-291a-4030-9f28-a3cc6b5984cc" providerId="ADAL" clId="{DC177F89-6945-4524-A4C4-9EF01CB40BC3}" dt="2023-09-05T15:39:19.267" v="47"/>
          <ac:picMkLst>
            <pc:docMk/>
            <pc:sldMk cId="3775041183" sldId="274"/>
            <ac:picMk id="3" creationId="{C0305287-4088-E509-D4F8-1DDAA12AA407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3293617783" sldId="275"/>
        </pc:sldMkLst>
      </pc:sldChg>
      <pc:sldChg chg="addSp modSp new">
        <pc:chgData name="ゆっくり市場調査論" userId="03e094fd-291a-4030-9f28-a3cc6b5984cc" providerId="ADAL" clId="{DC177F89-6945-4524-A4C4-9EF01CB40BC3}" dt="2023-09-05T15:39:21.957" v="48"/>
        <pc:sldMkLst>
          <pc:docMk/>
          <pc:sldMk cId="4229197110" sldId="275"/>
        </pc:sldMkLst>
        <pc:picChg chg="add mod">
          <ac:chgData name="ゆっくり市場調査論" userId="03e094fd-291a-4030-9f28-a3cc6b5984cc" providerId="ADAL" clId="{DC177F89-6945-4524-A4C4-9EF01CB40BC3}" dt="2023-09-05T15:39:21.957" v="48"/>
          <ac:picMkLst>
            <pc:docMk/>
            <pc:sldMk cId="4229197110" sldId="275"/>
            <ac:picMk id="3" creationId="{F862B86B-E480-69DE-3C13-1AA57924AA7B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046899346" sldId="276"/>
        </pc:sldMkLst>
      </pc:sldChg>
      <pc:sldChg chg="addSp modSp new">
        <pc:chgData name="ゆっくり市場調査論" userId="03e094fd-291a-4030-9f28-a3cc6b5984cc" providerId="ADAL" clId="{DC177F89-6945-4524-A4C4-9EF01CB40BC3}" dt="2023-09-05T15:39:24.486" v="49"/>
        <pc:sldMkLst>
          <pc:docMk/>
          <pc:sldMk cId="4251174244" sldId="276"/>
        </pc:sldMkLst>
        <pc:picChg chg="add mod">
          <ac:chgData name="ゆっくり市場調査論" userId="03e094fd-291a-4030-9f28-a3cc6b5984cc" providerId="ADAL" clId="{DC177F89-6945-4524-A4C4-9EF01CB40BC3}" dt="2023-09-05T15:39:24.486" v="49"/>
          <ac:picMkLst>
            <pc:docMk/>
            <pc:sldMk cId="4251174244" sldId="276"/>
            <ac:picMk id="3" creationId="{B62AC53B-0FB3-0B40-7463-3B852E174A17}"/>
          </ac:picMkLst>
        </pc:picChg>
      </pc:sldChg>
      <pc:sldChg chg="addSp modSp new">
        <pc:chgData name="ゆっくり市場調査論" userId="03e094fd-291a-4030-9f28-a3cc6b5984cc" providerId="ADAL" clId="{DC177F89-6945-4524-A4C4-9EF01CB40BC3}" dt="2023-09-05T15:39:29.247" v="50"/>
        <pc:sldMkLst>
          <pc:docMk/>
          <pc:sldMk cId="1942033135" sldId="277"/>
        </pc:sldMkLst>
        <pc:picChg chg="add mod">
          <ac:chgData name="ゆっくり市場調査論" userId="03e094fd-291a-4030-9f28-a3cc6b5984cc" providerId="ADAL" clId="{DC177F89-6945-4524-A4C4-9EF01CB40BC3}" dt="2023-09-05T15:39:29.247" v="50"/>
          <ac:picMkLst>
            <pc:docMk/>
            <pc:sldMk cId="1942033135" sldId="277"/>
            <ac:picMk id="3" creationId="{006E9CCD-4BAB-848E-C279-DBD28BDE1646}"/>
          </ac:picMkLst>
        </pc:picChg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2518909372" sldId="277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365843338" sldId="278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2605946930" sldId="278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314303946" sldId="279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121728039" sldId="280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2607873711" sldId="280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3039208942" sldId="281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3471066306" sldId="281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830390917" sldId="282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742807104" sldId="282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1626430576" sldId="283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2531386413" sldId="283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2764275778" sldId="284"/>
        </pc:sldMkLst>
      </pc:sldChg>
      <pc:sldChg chg="del">
        <pc:chgData name="ゆっくり市場調査論" userId="03e094fd-291a-4030-9f28-a3cc6b5984cc" providerId="ADAL" clId="{DC177F89-6945-4524-A4C4-9EF01CB40BC3}" dt="2023-09-05T15:36:57.896" v="0" actId="47"/>
        <pc:sldMkLst>
          <pc:docMk/>
          <pc:sldMk cId="4115069546" sldId="284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1083835721" sldId="285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3567123118" sldId="286"/>
        </pc:sldMkLst>
      </pc:sldChg>
      <pc:sldChg chg="new del">
        <pc:chgData name="ゆっくり市場調査論" userId="03e094fd-291a-4030-9f28-a3cc6b5984cc" providerId="ADAL" clId="{DC177F89-6945-4524-A4C4-9EF01CB40BC3}" dt="2023-09-05T15:39:32.737" v="51" actId="47"/>
        <pc:sldMkLst>
          <pc:docMk/>
          <pc:sldMk cId="1156053788" sldId="287"/>
        </pc:sldMkLst>
      </pc:sldChg>
    </pc:docChg>
  </pc:docChgLst>
  <pc:docChgLst>
    <pc:chgData name="ゆっくり市場調査論" userId="03e094fd-291a-4030-9f28-a3cc6b5984cc" providerId="ADAL" clId="{89DDDED5-E31D-40D0-8438-7098ECD011E6}"/>
    <pc:docChg chg="custSel addSld delSld modSld">
      <pc:chgData name="ゆっくり市場調査論" userId="03e094fd-291a-4030-9f28-a3cc6b5984cc" providerId="ADAL" clId="{89DDDED5-E31D-40D0-8438-7098ECD011E6}" dt="2024-05-04T12:52:43.267" v="94" actId="47"/>
      <pc:docMkLst>
        <pc:docMk/>
      </pc:docMkLst>
      <pc:sldChg chg="addSp delSp modSp mod">
        <pc:chgData name="ゆっくり市場調査論" userId="03e094fd-291a-4030-9f28-a3cc6b5984cc" providerId="ADAL" clId="{89DDDED5-E31D-40D0-8438-7098ECD011E6}" dt="2024-05-04T12:51:24.821" v="28" actId="962"/>
        <pc:sldMkLst>
          <pc:docMk/>
          <pc:sldMk cId="1724577154" sldId="259"/>
        </pc:sldMkLst>
        <pc:picChg chg="del">
          <ac:chgData name="ゆっくり市場調査論" userId="03e094fd-291a-4030-9f28-a3cc6b5984cc" providerId="ADAL" clId="{89DDDED5-E31D-40D0-8438-7098ECD011E6}" dt="2024-05-04T12:50:46.181" v="0" actId="478"/>
          <ac:picMkLst>
            <pc:docMk/>
            <pc:sldMk cId="1724577154" sldId="259"/>
            <ac:picMk id="3" creationId="{CE2682B9-6A45-E1E8-D6E9-EB78168658D2}"/>
          </ac:picMkLst>
        </pc:picChg>
        <pc:picChg chg="add mod">
          <ac:chgData name="ゆっくり市場調査論" userId="03e094fd-291a-4030-9f28-a3cc6b5984cc" providerId="ADAL" clId="{89DDDED5-E31D-40D0-8438-7098ECD011E6}" dt="2024-05-04T12:51:24.821" v="28" actId="962"/>
          <ac:picMkLst>
            <pc:docMk/>
            <pc:sldMk cId="1724577154" sldId="259"/>
            <ac:picMk id="4" creationId="{D2A3EEF7-A4EB-A89B-649C-D2DA5BCE913A}"/>
          </ac:picMkLst>
        </pc:picChg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1981663973" sldId="268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489405419" sldId="269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317813351" sldId="270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1574485527" sldId="271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1670935957" sldId="272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315581956" sldId="273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1654919862" sldId="274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625162822" sldId="275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49765622" sldId="276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3341463282" sldId="277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1861446387" sldId="278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3528204981" sldId="279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313490443" sldId="280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764713966" sldId="281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3060925339" sldId="282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546728995" sldId="283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361612127" sldId="284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680548077" sldId="285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569270071" sldId="286"/>
        </pc:sldMkLst>
      </pc:sldChg>
      <pc:sldChg chg="del">
        <pc:chgData name="ゆっくり市場調査論" userId="03e094fd-291a-4030-9f28-a3cc6b5984cc" providerId="ADAL" clId="{89DDDED5-E31D-40D0-8438-7098ECD011E6}" dt="2024-05-04T12:51:13.063" v="2" actId="2696"/>
        <pc:sldMkLst>
          <pc:docMk/>
          <pc:sldMk cId="2035926464" sldId="287"/>
        </pc:sldMkLst>
      </pc:sldChg>
      <pc:sldChg chg="addSp modSp new mod">
        <pc:chgData name="ゆっくり市場調査論" userId="03e094fd-291a-4030-9f28-a3cc6b5984cc" providerId="ADAL" clId="{89DDDED5-E31D-40D0-8438-7098ECD011E6}" dt="2024-05-04T12:51:39.961" v="31" actId="962"/>
        <pc:sldMkLst>
          <pc:docMk/>
          <pc:sldMk cId="441813515" sldId="288"/>
        </pc:sldMkLst>
        <pc:picChg chg="add mod">
          <ac:chgData name="ゆっくり市場調査論" userId="03e094fd-291a-4030-9f28-a3cc6b5984cc" providerId="ADAL" clId="{89DDDED5-E31D-40D0-8438-7098ECD011E6}" dt="2024-05-04T12:51:39.961" v="31" actId="962"/>
          <ac:picMkLst>
            <pc:docMk/>
            <pc:sldMk cId="441813515" sldId="288"/>
            <ac:picMk id="3" creationId="{D8CE7D4E-7A8F-211A-F09C-9B9AE65B3CB6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42.993" v="34" actId="962"/>
        <pc:sldMkLst>
          <pc:docMk/>
          <pc:sldMk cId="1162737708" sldId="289"/>
        </pc:sldMkLst>
        <pc:picChg chg="add mod">
          <ac:chgData name="ゆっくり市場調査論" userId="03e094fd-291a-4030-9f28-a3cc6b5984cc" providerId="ADAL" clId="{89DDDED5-E31D-40D0-8438-7098ECD011E6}" dt="2024-05-04T12:51:42.993" v="34" actId="962"/>
          <ac:picMkLst>
            <pc:docMk/>
            <pc:sldMk cId="1162737708" sldId="289"/>
            <ac:picMk id="3" creationId="{6A744BEA-D5AC-C83D-C768-DFD9DC15C272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46.067" v="37" actId="962"/>
        <pc:sldMkLst>
          <pc:docMk/>
          <pc:sldMk cId="3858669442" sldId="290"/>
        </pc:sldMkLst>
        <pc:picChg chg="add mod">
          <ac:chgData name="ゆっくり市場調査論" userId="03e094fd-291a-4030-9f28-a3cc6b5984cc" providerId="ADAL" clId="{89DDDED5-E31D-40D0-8438-7098ECD011E6}" dt="2024-05-04T12:51:46.067" v="37" actId="962"/>
          <ac:picMkLst>
            <pc:docMk/>
            <pc:sldMk cId="3858669442" sldId="290"/>
            <ac:picMk id="3" creationId="{DF5D25E0-983B-A396-C10C-6B53F13DA42D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49.238" v="40" actId="962"/>
        <pc:sldMkLst>
          <pc:docMk/>
          <pc:sldMk cId="4247674594" sldId="291"/>
        </pc:sldMkLst>
        <pc:picChg chg="add mod">
          <ac:chgData name="ゆっくり市場調査論" userId="03e094fd-291a-4030-9f28-a3cc6b5984cc" providerId="ADAL" clId="{89DDDED5-E31D-40D0-8438-7098ECD011E6}" dt="2024-05-04T12:51:49.238" v="40" actId="962"/>
          <ac:picMkLst>
            <pc:docMk/>
            <pc:sldMk cId="4247674594" sldId="291"/>
            <ac:picMk id="3" creationId="{B26EEB5F-7BA6-01FE-C690-FE9BC7D49DEC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51.847" v="43" actId="962"/>
        <pc:sldMkLst>
          <pc:docMk/>
          <pc:sldMk cId="3786696948" sldId="292"/>
        </pc:sldMkLst>
        <pc:picChg chg="add mod">
          <ac:chgData name="ゆっくり市場調査論" userId="03e094fd-291a-4030-9f28-a3cc6b5984cc" providerId="ADAL" clId="{89DDDED5-E31D-40D0-8438-7098ECD011E6}" dt="2024-05-04T12:51:51.847" v="43" actId="962"/>
          <ac:picMkLst>
            <pc:docMk/>
            <pc:sldMk cId="3786696948" sldId="292"/>
            <ac:picMk id="3" creationId="{13CD7FAA-6F79-10E7-7396-B8A6DA61C710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54.475" v="46" actId="962"/>
        <pc:sldMkLst>
          <pc:docMk/>
          <pc:sldMk cId="2444964889" sldId="293"/>
        </pc:sldMkLst>
        <pc:picChg chg="add mod">
          <ac:chgData name="ゆっくり市場調査論" userId="03e094fd-291a-4030-9f28-a3cc6b5984cc" providerId="ADAL" clId="{89DDDED5-E31D-40D0-8438-7098ECD011E6}" dt="2024-05-04T12:51:54.475" v="46" actId="962"/>
          <ac:picMkLst>
            <pc:docMk/>
            <pc:sldMk cId="2444964889" sldId="293"/>
            <ac:picMk id="3" creationId="{B35AB1B1-9F80-ED5B-FDED-040918C678A0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1:57.443" v="49" actId="962"/>
        <pc:sldMkLst>
          <pc:docMk/>
          <pc:sldMk cId="3905319723" sldId="294"/>
        </pc:sldMkLst>
        <pc:picChg chg="add mod">
          <ac:chgData name="ゆっくり市場調査論" userId="03e094fd-291a-4030-9f28-a3cc6b5984cc" providerId="ADAL" clId="{89DDDED5-E31D-40D0-8438-7098ECD011E6}" dt="2024-05-04T12:51:57.443" v="49" actId="962"/>
          <ac:picMkLst>
            <pc:docMk/>
            <pc:sldMk cId="3905319723" sldId="294"/>
            <ac:picMk id="3" creationId="{ECB323DC-8FBC-E1C4-E7ED-06AB8378FF8C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00.979" v="52" actId="962"/>
        <pc:sldMkLst>
          <pc:docMk/>
          <pc:sldMk cId="2020866762" sldId="295"/>
        </pc:sldMkLst>
        <pc:picChg chg="add mod">
          <ac:chgData name="ゆっくり市場調査論" userId="03e094fd-291a-4030-9f28-a3cc6b5984cc" providerId="ADAL" clId="{89DDDED5-E31D-40D0-8438-7098ECD011E6}" dt="2024-05-04T12:52:00.979" v="52" actId="962"/>
          <ac:picMkLst>
            <pc:docMk/>
            <pc:sldMk cId="2020866762" sldId="295"/>
            <ac:picMk id="3" creationId="{09D6E007-9D81-A447-7480-C250E80C1644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04.030" v="55" actId="962"/>
        <pc:sldMkLst>
          <pc:docMk/>
          <pc:sldMk cId="3854908900" sldId="296"/>
        </pc:sldMkLst>
        <pc:picChg chg="add mod">
          <ac:chgData name="ゆっくり市場調査論" userId="03e094fd-291a-4030-9f28-a3cc6b5984cc" providerId="ADAL" clId="{89DDDED5-E31D-40D0-8438-7098ECD011E6}" dt="2024-05-04T12:52:04.030" v="55" actId="962"/>
          <ac:picMkLst>
            <pc:docMk/>
            <pc:sldMk cId="3854908900" sldId="296"/>
            <ac:picMk id="3" creationId="{102B0C2B-E7F6-FA38-E119-2E0ECDA00BB7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06.997" v="58" actId="962"/>
        <pc:sldMkLst>
          <pc:docMk/>
          <pc:sldMk cId="3732465907" sldId="297"/>
        </pc:sldMkLst>
        <pc:picChg chg="add mod">
          <ac:chgData name="ゆっくり市場調査論" userId="03e094fd-291a-4030-9f28-a3cc6b5984cc" providerId="ADAL" clId="{89DDDED5-E31D-40D0-8438-7098ECD011E6}" dt="2024-05-04T12:52:06.997" v="58" actId="962"/>
          <ac:picMkLst>
            <pc:docMk/>
            <pc:sldMk cId="3732465907" sldId="297"/>
            <ac:picMk id="3" creationId="{2EF023FB-F52E-5642-5975-FDEED5F2DC17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10.269" v="61" actId="962"/>
        <pc:sldMkLst>
          <pc:docMk/>
          <pc:sldMk cId="2531040581" sldId="298"/>
        </pc:sldMkLst>
        <pc:picChg chg="add mod">
          <ac:chgData name="ゆっくり市場調査論" userId="03e094fd-291a-4030-9f28-a3cc6b5984cc" providerId="ADAL" clId="{89DDDED5-E31D-40D0-8438-7098ECD011E6}" dt="2024-05-04T12:52:10.269" v="61" actId="962"/>
          <ac:picMkLst>
            <pc:docMk/>
            <pc:sldMk cId="2531040581" sldId="298"/>
            <ac:picMk id="3" creationId="{A218CC93-4EE0-6B6A-1AA5-7B023016D21E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13.181" v="64" actId="962"/>
        <pc:sldMkLst>
          <pc:docMk/>
          <pc:sldMk cId="3159381237" sldId="299"/>
        </pc:sldMkLst>
        <pc:picChg chg="add mod">
          <ac:chgData name="ゆっくり市場調査論" userId="03e094fd-291a-4030-9f28-a3cc6b5984cc" providerId="ADAL" clId="{89DDDED5-E31D-40D0-8438-7098ECD011E6}" dt="2024-05-04T12:52:13.181" v="64" actId="962"/>
          <ac:picMkLst>
            <pc:docMk/>
            <pc:sldMk cId="3159381237" sldId="299"/>
            <ac:picMk id="3" creationId="{92279388-B590-0EFE-AF0C-A2246CCF86CE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16.496" v="67" actId="962"/>
        <pc:sldMkLst>
          <pc:docMk/>
          <pc:sldMk cId="189713680" sldId="300"/>
        </pc:sldMkLst>
        <pc:picChg chg="add mod">
          <ac:chgData name="ゆっくり市場調査論" userId="03e094fd-291a-4030-9f28-a3cc6b5984cc" providerId="ADAL" clId="{89DDDED5-E31D-40D0-8438-7098ECD011E6}" dt="2024-05-04T12:52:16.496" v="67" actId="962"/>
          <ac:picMkLst>
            <pc:docMk/>
            <pc:sldMk cId="189713680" sldId="300"/>
            <ac:picMk id="3" creationId="{DF726442-D171-F919-A07F-6D27D7681B91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19.577" v="70" actId="962"/>
        <pc:sldMkLst>
          <pc:docMk/>
          <pc:sldMk cId="1554707787" sldId="301"/>
        </pc:sldMkLst>
        <pc:picChg chg="add mod">
          <ac:chgData name="ゆっくり市場調査論" userId="03e094fd-291a-4030-9f28-a3cc6b5984cc" providerId="ADAL" clId="{89DDDED5-E31D-40D0-8438-7098ECD011E6}" dt="2024-05-04T12:52:19.577" v="70" actId="962"/>
          <ac:picMkLst>
            <pc:docMk/>
            <pc:sldMk cId="1554707787" sldId="301"/>
            <ac:picMk id="3" creationId="{7C76C285-01D8-E83A-8DCC-EBCA80BEB521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21.939" v="73" actId="962"/>
        <pc:sldMkLst>
          <pc:docMk/>
          <pc:sldMk cId="3188498571" sldId="302"/>
        </pc:sldMkLst>
        <pc:picChg chg="add mod">
          <ac:chgData name="ゆっくり市場調査論" userId="03e094fd-291a-4030-9f28-a3cc6b5984cc" providerId="ADAL" clId="{89DDDED5-E31D-40D0-8438-7098ECD011E6}" dt="2024-05-04T12:52:21.939" v="73" actId="962"/>
          <ac:picMkLst>
            <pc:docMk/>
            <pc:sldMk cId="3188498571" sldId="302"/>
            <ac:picMk id="3" creationId="{269ABCBC-7607-6713-0E2C-2ABEFE1389C0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25.067" v="76" actId="962"/>
        <pc:sldMkLst>
          <pc:docMk/>
          <pc:sldMk cId="3327604757" sldId="303"/>
        </pc:sldMkLst>
        <pc:picChg chg="add mod">
          <ac:chgData name="ゆっくり市場調査論" userId="03e094fd-291a-4030-9f28-a3cc6b5984cc" providerId="ADAL" clId="{89DDDED5-E31D-40D0-8438-7098ECD011E6}" dt="2024-05-04T12:52:25.067" v="76" actId="962"/>
          <ac:picMkLst>
            <pc:docMk/>
            <pc:sldMk cId="3327604757" sldId="303"/>
            <ac:picMk id="3" creationId="{244FAB9E-584A-A931-5B70-81EE2C5C85C6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28.081" v="79" actId="962"/>
        <pc:sldMkLst>
          <pc:docMk/>
          <pc:sldMk cId="2776134080" sldId="304"/>
        </pc:sldMkLst>
        <pc:picChg chg="add mod">
          <ac:chgData name="ゆっくり市場調査論" userId="03e094fd-291a-4030-9f28-a3cc6b5984cc" providerId="ADAL" clId="{89DDDED5-E31D-40D0-8438-7098ECD011E6}" dt="2024-05-04T12:52:28.081" v="79" actId="962"/>
          <ac:picMkLst>
            <pc:docMk/>
            <pc:sldMk cId="2776134080" sldId="304"/>
            <ac:picMk id="3" creationId="{3DD7EAAD-7C58-4DB8-7726-C7D0FBC80719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31.374" v="82" actId="962"/>
        <pc:sldMkLst>
          <pc:docMk/>
          <pc:sldMk cId="39001472" sldId="305"/>
        </pc:sldMkLst>
        <pc:picChg chg="add mod">
          <ac:chgData name="ゆっくり市場調査論" userId="03e094fd-291a-4030-9f28-a3cc6b5984cc" providerId="ADAL" clId="{89DDDED5-E31D-40D0-8438-7098ECD011E6}" dt="2024-05-04T12:52:31.374" v="82" actId="962"/>
          <ac:picMkLst>
            <pc:docMk/>
            <pc:sldMk cId="39001472" sldId="305"/>
            <ac:picMk id="3" creationId="{464B40D9-9481-6645-5213-522EE9CD58A2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34.664" v="85" actId="962"/>
        <pc:sldMkLst>
          <pc:docMk/>
          <pc:sldMk cId="2708465682" sldId="306"/>
        </pc:sldMkLst>
        <pc:picChg chg="add mod">
          <ac:chgData name="ゆっくり市場調査論" userId="03e094fd-291a-4030-9f28-a3cc6b5984cc" providerId="ADAL" clId="{89DDDED5-E31D-40D0-8438-7098ECD011E6}" dt="2024-05-04T12:52:34.664" v="85" actId="962"/>
          <ac:picMkLst>
            <pc:docMk/>
            <pc:sldMk cId="2708465682" sldId="306"/>
            <ac:picMk id="3" creationId="{7342D4DF-7AC8-615D-6348-32BBD590A885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37.649" v="88" actId="962"/>
        <pc:sldMkLst>
          <pc:docMk/>
          <pc:sldMk cId="950940138" sldId="307"/>
        </pc:sldMkLst>
        <pc:picChg chg="add mod">
          <ac:chgData name="ゆっくり市場調査論" userId="03e094fd-291a-4030-9f28-a3cc6b5984cc" providerId="ADAL" clId="{89DDDED5-E31D-40D0-8438-7098ECD011E6}" dt="2024-05-04T12:52:37.649" v="88" actId="962"/>
          <ac:picMkLst>
            <pc:docMk/>
            <pc:sldMk cId="950940138" sldId="307"/>
            <ac:picMk id="3" creationId="{D8BF3173-2F50-7279-7C29-95E6956568D0}"/>
          </ac:picMkLst>
        </pc:picChg>
      </pc:sldChg>
      <pc:sldChg chg="addSp modSp new mod">
        <pc:chgData name="ゆっくり市場調査論" userId="03e094fd-291a-4030-9f28-a3cc6b5984cc" providerId="ADAL" clId="{89DDDED5-E31D-40D0-8438-7098ECD011E6}" dt="2024-05-04T12:52:40.737" v="91" actId="962"/>
        <pc:sldMkLst>
          <pc:docMk/>
          <pc:sldMk cId="1294667756" sldId="308"/>
        </pc:sldMkLst>
        <pc:picChg chg="add mod">
          <ac:chgData name="ゆっくり市場調査論" userId="03e094fd-291a-4030-9f28-a3cc6b5984cc" providerId="ADAL" clId="{89DDDED5-E31D-40D0-8438-7098ECD011E6}" dt="2024-05-04T12:52:40.737" v="91" actId="962"/>
          <ac:picMkLst>
            <pc:docMk/>
            <pc:sldMk cId="1294667756" sldId="308"/>
            <ac:picMk id="3" creationId="{65A022E4-FDFB-BC60-8BCE-023C61BF3684}"/>
          </ac:picMkLst>
        </pc:picChg>
      </pc:sldChg>
      <pc:sldChg chg="new del">
        <pc:chgData name="ゆっくり市場調査論" userId="03e094fd-291a-4030-9f28-a3cc6b5984cc" providerId="ADAL" clId="{89DDDED5-E31D-40D0-8438-7098ECD011E6}" dt="2024-05-04T12:52:42.024" v="92" actId="47"/>
        <pc:sldMkLst>
          <pc:docMk/>
          <pc:sldMk cId="955869877" sldId="309"/>
        </pc:sldMkLst>
      </pc:sldChg>
      <pc:sldChg chg="new del">
        <pc:chgData name="ゆっくり市場調査論" userId="03e094fd-291a-4030-9f28-a3cc6b5984cc" providerId="ADAL" clId="{89DDDED5-E31D-40D0-8438-7098ECD011E6}" dt="2024-05-04T12:52:42.609" v="93" actId="47"/>
        <pc:sldMkLst>
          <pc:docMk/>
          <pc:sldMk cId="3822713461" sldId="310"/>
        </pc:sldMkLst>
      </pc:sldChg>
      <pc:sldChg chg="new del">
        <pc:chgData name="ゆっくり市場調査論" userId="03e094fd-291a-4030-9f28-a3cc6b5984cc" providerId="ADAL" clId="{89DDDED5-E31D-40D0-8438-7098ECD011E6}" dt="2024-05-04T12:52:43.267" v="94" actId="47"/>
        <pc:sldMkLst>
          <pc:docMk/>
          <pc:sldMk cId="3139295315" sldId="311"/>
        </pc:sldMkLst>
      </pc:sldChg>
    </pc:docChg>
  </pc:docChgLst>
  <pc:docChgLst>
    <pc:chgData name="ゆっくり市場調査論" userId="03e094fd-291a-4030-9f28-a3cc6b5984cc" providerId="ADAL" clId="{F9FAB7DD-DB80-4D07-BA33-3DA82D9B9F2E}"/>
    <pc:docChg chg="undo custSel addSld delSld modSld">
      <pc:chgData name="ゆっくり市場調査論" userId="03e094fd-291a-4030-9f28-a3cc6b5984cc" providerId="ADAL" clId="{F9FAB7DD-DB80-4D07-BA33-3DA82D9B9F2E}" dt="2023-10-15T02:06:38.153" v="150"/>
      <pc:docMkLst>
        <pc:docMk/>
      </pc:docMkLst>
      <pc:sldChg chg="new del">
        <pc:chgData name="ゆっくり市場調査論" userId="03e094fd-291a-4030-9f28-a3cc6b5984cc" providerId="ADAL" clId="{F9FAB7DD-DB80-4D07-BA33-3DA82D9B9F2E}" dt="2023-10-10T03:42:59.072" v="54" actId="47"/>
        <pc:sldMkLst>
          <pc:docMk/>
          <pc:sldMk cId="3287656503" sldId="256"/>
        </pc:sldMkLst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057214130" sldId="257"/>
        </pc:sldMkLst>
      </pc:sldChg>
      <pc:sldChg chg="addSp modSp new">
        <pc:chgData name="ゆっくり市場調査論" userId="03e094fd-291a-4030-9f28-a3cc6b5984cc" providerId="ADAL" clId="{F9FAB7DD-DB80-4D07-BA33-3DA82D9B9F2E}" dt="2023-10-10T03:43:02.106" v="55"/>
        <pc:sldMkLst>
          <pc:docMk/>
          <pc:sldMk cId="3309517673" sldId="257"/>
        </pc:sldMkLst>
        <pc:picChg chg="add mod">
          <ac:chgData name="ゆっくり市場調査論" userId="03e094fd-291a-4030-9f28-a3cc6b5984cc" providerId="ADAL" clId="{F9FAB7DD-DB80-4D07-BA33-3DA82D9B9F2E}" dt="2023-10-10T03:43:02.106" v="55"/>
          <ac:picMkLst>
            <pc:docMk/>
            <pc:sldMk cId="3309517673" sldId="257"/>
            <ac:picMk id="3" creationId="{41CF9675-84A0-6B11-C1DD-5205801D7CFA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576789735" sldId="258"/>
        </pc:sldMkLst>
      </pc:sldChg>
      <pc:sldChg chg="addSp modSp new">
        <pc:chgData name="ゆっくり市場調査論" userId="03e094fd-291a-4030-9f28-a3cc6b5984cc" providerId="ADAL" clId="{F9FAB7DD-DB80-4D07-BA33-3DA82D9B9F2E}" dt="2023-10-10T03:43:05.240" v="56"/>
        <pc:sldMkLst>
          <pc:docMk/>
          <pc:sldMk cId="868244294" sldId="258"/>
        </pc:sldMkLst>
        <pc:picChg chg="add mod">
          <ac:chgData name="ゆっくり市場調査論" userId="03e094fd-291a-4030-9f28-a3cc6b5984cc" providerId="ADAL" clId="{F9FAB7DD-DB80-4D07-BA33-3DA82D9B9F2E}" dt="2023-10-10T03:43:05.240" v="56"/>
          <ac:picMkLst>
            <pc:docMk/>
            <pc:sldMk cId="868244294" sldId="258"/>
            <ac:picMk id="3" creationId="{E2519D22-5A80-9C3E-A149-FB5AD32ECB72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43:07.205" v="57"/>
        <pc:sldMkLst>
          <pc:docMk/>
          <pc:sldMk cId="1724577154" sldId="259"/>
        </pc:sldMkLst>
        <pc:picChg chg="add mod">
          <ac:chgData name="ゆっくり市場調査論" userId="03e094fd-291a-4030-9f28-a3cc6b5984cc" providerId="ADAL" clId="{F9FAB7DD-DB80-4D07-BA33-3DA82D9B9F2E}" dt="2023-10-10T03:43:07.205" v="57"/>
          <ac:picMkLst>
            <pc:docMk/>
            <pc:sldMk cId="1724577154" sldId="259"/>
            <ac:picMk id="3" creationId="{CE2682B9-6A45-E1E8-D6E9-EB78168658D2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3039650214" sldId="259"/>
        </pc:sldMkLst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1377740482" sldId="260"/>
        </pc:sldMkLst>
      </pc:sldChg>
      <pc:sldChg chg="addSp modSp new">
        <pc:chgData name="ゆっくり市場調査論" userId="03e094fd-291a-4030-9f28-a3cc6b5984cc" providerId="ADAL" clId="{F9FAB7DD-DB80-4D07-BA33-3DA82D9B9F2E}" dt="2023-10-10T03:43:09.405" v="58"/>
        <pc:sldMkLst>
          <pc:docMk/>
          <pc:sldMk cId="2906425756" sldId="260"/>
        </pc:sldMkLst>
        <pc:picChg chg="add mod">
          <ac:chgData name="ゆっくり市場調査論" userId="03e094fd-291a-4030-9f28-a3cc6b5984cc" providerId="ADAL" clId="{F9FAB7DD-DB80-4D07-BA33-3DA82D9B9F2E}" dt="2023-10-10T03:43:09.405" v="58"/>
          <ac:picMkLst>
            <pc:docMk/>
            <pc:sldMk cId="2906425756" sldId="260"/>
            <ac:picMk id="3" creationId="{9349A210-4C5F-87E4-2F6C-F355C9EC8F40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43:11.940" v="59"/>
        <pc:sldMkLst>
          <pc:docMk/>
          <pc:sldMk cId="824704394" sldId="261"/>
        </pc:sldMkLst>
        <pc:picChg chg="add mod">
          <ac:chgData name="ゆっくり市場調査論" userId="03e094fd-291a-4030-9f28-a3cc6b5984cc" providerId="ADAL" clId="{F9FAB7DD-DB80-4D07-BA33-3DA82D9B9F2E}" dt="2023-10-10T03:43:11.940" v="59"/>
          <ac:picMkLst>
            <pc:docMk/>
            <pc:sldMk cId="824704394" sldId="261"/>
            <ac:picMk id="3" creationId="{6B539174-3623-8B13-B44D-ABC50BA83855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3243085205" sldId="261"/>
        </pc:sldMkLst>
      </pc:sldChg>
      <pc:sldChg chg="addSp modSp new">
        <pc:chgData name="ゆっくり市場調査論" userId="03e094fd-291a-4030-9f28-a3cc6b5984cc" providerId="ADAL" clId="{F9FAB7DD-DB80-4D07-BA33-3DA82D9B9F2E}" dt="2023-10-10T03:54:05.584" v="122"/>
        <pc:sldMkLst>
          <pc:docMk/>
          <pc:sldMk cId="2419815933" sldId="262"/>
        </pc:sldMkLst>
        <pc:picChg chg="add mod">
          <ac:chgData name="ゆっくり市場調査論" userId="03e094fd-291a-4030-9f28-a3cc6b5984cc" providerId="ADAL" clId="{F9FAB7DD-DB80-4D07-BA33-3DA82D9B9F2E}" dt="2023-10-10T03:54:05.584" v="122"/>
          <ac:picMkLst>
            <pc:docMk/>
            <pc:sldMk cId="2419815933" sldId="262"/>
            <ac:picMk id="3" creationId="{81BD9FFA-9E27-AC7C-58DC-BA04C4386E24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467367609" sldId="262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958778435" sldId="262"/>
        </pc:sldMkLst>
        <pc:picChg chg="add mod">
          <ac:chgData name="ゆっくり市場調査論" userId="03e094fd-291a-4030-9f28-a3cc6b5984cc" providerId="ADAL" clId="{F9FAB7DD-DB80-4D07-BA33-3DA82D9B9F2E}" dt="2023-10-10T03:43:15.621" v="60"/>
          <ac:picMkLst>
            <pc:docMk/>
            <pc:sldMk cId="2958778435" sldId="262"/>
            <ac:picMk id="3" creationId="{C4A779A7-F355-6A1A-F175-35857BB9240F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709437947" sldId="263"/>
        </pc:sldMkLst>
      </pc:sldChg>
      <pc:sldChg chg="addSp modSp new">
        <pc:chgData name="ゆっくり市場調査論" userId="03e094fd-291a-4030-9f28-a3cc6b5984cc" providerId="ADAL" clId="{F9FAB7DD-DB80-4D07-BA33-3DA82D9B9F2E}" dt="2023-10-10T03:54:08.943" v="123"/>
        <pc:sldMkLst>
          <pc:docMk/>
          <pc:sldMk cId="1966580480" sldId="263"/>
        </pc:sldMkLst>
        <pc:picChg chg="add mod">
          <ac:chgData name="ゆっくり市場調査論" userId="03e094fd-291a-4030-9f28-a3cc6b5984cc" providerId="ADAL" clId="{F9FAB7DD-DB80-4D07-BA33-3DA82D9B9F2E}" dt="2023-10-10T03:54:08.943" v="123"/>
          <ac:picMkLst>
            <pc:docMk/>
            <pc:sldMk cId="1966580480" sldId="263"/>
            <ac:picMk id="3" creationId="{BE80903D-7086-EBE3-4E0F-57C12AC62539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119712291" sldId="263"/>
        </pc:sldMkLst>
        <pc:picChg chg="add mod">
          <ac:chgData name="ゆっくり市場調査論" userId="03e094fd-291a-4030-9f28-a3cc6b5984cc" providerId="ADAL" clId="{F9FAB7DD-DB80-4D07-BA33-3DA82D9B9F2E}" dt="2023-10-10T03:43:19.477" v="61"/>
          <ac:picMkLst>
            <pc:docMk/>
            <pc:sldMk cId="2119712291" sldId="263"/>
            <ac:picMk id="3" creationId="{6E7C9B78-9C3A-FE10-EDE1-39BF3C345F85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11.741" v="124"/>
        <pc:sldMkLst>
          <pc:docMk/>
          <pc:sldMk cId="255611365" sldId="264"/>
        </pc:sldMkLst>
        <pc:picChg chg="add mod">
          <ac:chgData name="ゆっくり市場調査論" userId="03e094fd-291a-4030-9f28-a3cc6b5984cc" providerId="ADAL" clId="{F9FAB7DD-DB80-4D07-BA33-3DA82D9B9F2E}" dt="2023-10-10T03:54:11.741" v="124"/>
          <ac:picMkLst>
            <pc:docMk/>
            <pc:sldMk cId="255611365" sldId="264"/>
            <ac:picMk id="3" creationId="{B374B2C1-3C86-7CA0-FCEF-9DE534D82E28}"/>
          </ac:picMkLst>
        </pc:picChg>
      </pc:sldChg>
      <pc:sldChg chg="addSp delSp modSp del mod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567536906" sldId="264"/>
        </pc:sldMkLst>
        <pc:picChg chg="del">
          <ac:chgData name="ゆっくり市場調査論" userId="03e094fd-291a-4030-9f28-a3cc6b5984cc" providerId="ADAL" clId="{F9FAB7DD-DB80-4D07-BA33-3DA82D9B9F2E}" dt="2023-10-04T05:05:12.227" v="0" actId="478"/>
          <ac:picMkLst>
            <pc:docMk/>
            <pc:sldMk cId="2567536906" sldId="264"/>
            <ac:picMk id="3" creationId="{5FA8802A-646E-C0D5-4BC9-7D2649B15711}"/>
          </ac:picMkLst>
        </pc:picChg>
        <pc:picChg chg="add mod">
          <ac:chgData name="ゆっくり市場調査論" userId="03e094fd-291a-4030-9f28-a3cc6b5984cc" providerId="ADAL" clId="{F9FAB7DD-DB80-4D07-BA33-3DA82D9B9F2E}" dt="2023-10-04T05:05:32.471" v="1"/>
          <ac:picMkLst>
            <pc:docMk/>
            <pc:sldMk cId="2567536906" sldId="264"/>
            <ac:picMk id="4" creationId="{F54661D1-4255-DDD6-BD5A-E6695A9AE203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864200545" sldId="264"/>
        </pc:sldMkLst>
        <pc:picChg chg="add mod">
          <ac:chgData name="ゆっくり市場調査論" userId="03e094fd-291a-4030-9f28-a3cc6b5984cc" providerId="ADAL" clId="{F9FAB7DD-DB80-4D07-BA33-3DA82D9B9F2E}" dt="2023-10-10T03:43:21.999" v="62"/>
          <ac:picMkLst>
            <pc:docMk/>
            <pc:sldMk cId="2864200545" sldId="264"/>
            <ac:picMk id="3" creationId="{FB59BE20-5D81-9FC8-5D75-5A00ADE7A39A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144438317" sldId="265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166928685" sldId="265"/>
        </pc:sldMkLst>
        <pc:picChg chg="add mod">
          <ac:chgData name="ゆっくり市場調査論" userId="03e094fd-291a-4030-9f28-a3cc6b5984cc" providerId="ADAL" clId="{F9FAB7DD-DB80-4D07-BA33-3DA82D9B9F2E}" dt="2023-10-10T03:43:24.463" v="63"/>
          <ac:picMkLst>
            <pc:docMk/>
            <pc:sldMk cId="1166928685" sldId="265"/>
            <ac:picMk id="3" creationId="{C158237C-CC81-BBD5-FD87-D324359E4A4A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14.242" v="125"/>
        <pc:sldMkLst>
          <pc:docMk/>
          <pc:sldMk cId="1233807129" sldId="265"/>
        </pc:sldMkLst>
        <pc:picChg chg="add mod">
          <ac:chgData name="ゆっくり市場調査論" userId="03e094fd-291a-4030-9f28-a3cc6b5984cc" providerId="ADAL" clId="{F9FAB7DD-DB80-4D07-BA33-3DA82D9B9F2E}" dt="2023-10-10T03:54:14.242" v="125"/>
          <ac:picMkLst>
            <pc:docMk/>
            <pc:sldMk cId="1233807129" sldId="265"/>
            <ac:picMk id="3" creationId="{73FFD606-F8D4-F39C-C1C1-5747375B436E}"/>
          </ac:picMkLst>
        </pc:picChg>
      </pc:sldChg>
      <pc:sldChg chg="addSp delSp modSp new mod">
        <pc:chgData name="ゆっくり市場調査論" userId="03e094fd-291a-4030-9f28-a3cc6b5984cc" providerId="ADAL" clId="{F9FAB7DD-DB80-4D07-BA33-3DA82D9B9F2E}" dt="2023-10-15T02:06:38.153" v="150"/>
        <pc:sldMkLst>
          <pc:docMk/>
          <pc:sldMk cId="1397413005" sldId="266"/>
        </pc:sldMkLst>
        <pc:picChg chg="add del mod">
          <ac:chgData name="ゆっくり市場調査論" userId="03e094fd-291a-4030-9f28-a3cc6b5984cc" providerId="ADAL" clId="{F9FAB7DD-DB80-4D07-BA33-3DA82D9B9F2E}" dt="2023-10-15T02:06:06.895" v="149" actId="478"/>
          <ac:picMkLst>
            <pc:docMk/>
            <pc:sldMk cId="1397413005" sldId="266"/>
            <ac:picMk id="3" creationId="{B34F5F0A-5FED-2672-5824-AF7BCE03F60F}"/>
          </ac:picMkLst>
        </pc:picChg>
        <pc:picChg chg="add mod">
          <ac:chgData name="ゆっくり市場調査論" userId="03e094fd-291a-4030-9f28-a3cc6b5984cc" providerId="ADAL" clId="{F9FAB7DD-DB80-4D07-BA33-3DA82D9B9F2E}" dt="2023-10-15T02:06:38.153" v="150"/>
          <ac:picMkLst>
            <pc:docMk/>
            <pc:sldMk cId="1397413005" sldId="266"/>
            <ac:picMk id="4" creationId="{C0BC1116-CF37-F06E-DDA4-3DBFD175A3A6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803123356" sldId="266"/>
        </pc:sldMkLst>
        <pc:picChg chg="add mod">
          <ac:chgData name="ゆっくり市場調査論" userId="03e094fd-291a-4030-9f28-a3cc6b5984cc" providerId="ADAL" clId="{F9FAB7DD-DB80-4D07-BA33-3DA82D9B9F2E}" dt="2023-10-10T03:43:27.420" v="64"/>
          <ac:picMkLst>
            <pc:docMk/>
            <pc:sldMk cId="2803123356" sldId="266"/>
            <ac:picMk id="3" creationId="{8CC9F610-D14D-77B6-40FC-329F990ED41D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3461996018" sldId="266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479164590" sldId="267"/>
        </pc:sldMkLst>
        <pc:picChg chg="add mod">
          <ac:chgData name="ゆっくり市場調査論" userId="03e094fd-291a-4030-9f28-a3cc6b5984cc" providerId="ADAL" clId="{F9FAB7DD-DB80-4D07-BA33-3DA82D9B9F2E}" dt="2023-10-10T03:43:30.436" v="65"/>
          <ac:picMkLst>
            <pc:docMk/>
            <pc:sldMk cId="479164590" sldId="267"/>
            <ac:picMk id="3" creationId="{AECD6697-1024-76F5-E1EA-86B28A3F3620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19.406" v="127"/>
        <pc:sldMkLst>
          <pc:docMk/>
          <pc:sldMk cId="852766791" sldId="267"/>
        </pc:sldMkLst>
        <pc:picChg chg="add mod">
          <ac:chgData name="ゆっくり市場調査論" userId="03e094fd-291a-4030-9f28-a3cc6b5984cc" providerId="ADAL" clId="{F9FAB7DD-DB80-4D07-BA33-3DA82D9B9F2E}" dt="2023-10-10T03:54:19.406" v="127"/>
          <ac:picMkLst>
            <pc:docMk/>
            <pc:sldMk cId="852766791" sldId="267"/>
            <ac:picMk id="3" creationId="{9B2A2EA9-B52C-56EA-1D6B-E9C0C887D84D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1103717053" sldId="267"/>
        </pc:sldMkLst>
      </pc:sldChg>
      <pc:sldChg chg="addSp modSp new">
        <pc:chgData name="ゆっくり市場調査論" userId="03e094fd-291a-4030-9f28-a3cc6b5984cc" providerId="ADAL" clId="{F9FAB7DD-DB80-4D07-BA33-3DA82D9B9F2E}" dt="2023-10-10T03:54:21.285" v="128"/>
        <pc:sldMkLst>
          <pc:docMk/>
          <pc:sldMk cId="1981663973" sldId="268"/>
        </pc:sldMkLst>
        <pc:picChg chg="add mod">
          <ac:chgData name="ゆっくり市場調査論" userId="03e094fd-291a-4030-9f28-a3cc6b5984cc" providerId="ADAL" clId="{F9FAB7DD-DB80-4D07-BA33-3DA82D9B9F2E}" dt="2023-10-10T03:54:21.285" v="128"/>
          <ac:picMkLst>
            <pc:docMk/>
            <pc:sldMk cId="1981663973" sldId="268"/>
            <ac:picMk id="3" creationId="{5C8EB40B-C38D-146E-46DC-4998048F04A0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650598208" sldId="268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3289329481" sldId="268"/>
        </pc:sldMkLst>
        <pc:picChg chg="add mod">
          <ac:chgData name="ゆっくり市場調査論" userId="03e094fd-291a-4030-9f28-a3cc6b5984cc" providerId="ADAL" clId="{F9FAB7DD-DB80-4D07-BA33-3DA82D9B9F2E}" dt="2023-10-10T03:43:32.661" v="66"/>
          <ac:picMkLst>
            <pc:docMk/>
            <pc:sldMk cId="3289329481" sldId="268"/>
            <ac:picMk id="3" creationId="{F6083A5C-A1EE-915E-BDFF-E26C7A71B60D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23.770" v="129"/>
        <pc:sldMkLst>
          <pc:docMk/>
          <pc:sldMk cId="489405419" sldId="269"/>
        </pc:sldMkLst>
        <pc:picChg chg="add mod">
          <ac:chgData name="ゆっくり市場調査論" userId="03e094fd-291a-4030-9f28-a3cc6b5984cc" providerId="ADAL" clId="{F9FAB7DD-DB80-4D07-BA33-3DA82D9B9F2E}" dt="2023-10-10T03:54:23.770" v="129"/>
          <ac:picMkLst>
            <pc:docMk/>
            <pc:sldMk cId="489405419" sldId="269"/>
            <ac:picMk id="3" creationId="{130AB60C-F52A-2BAF-CC57-EF446A48564B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567449434" sldId="269"/>
        </pc:sldMkLst>
        <pc:picChg chg="add mod">
          <ac:chgData name="ゆっくり市場調査論" userId="03e094fd-291a-4030-9f28-a3cc6b5984cc" providerId="ADAL" clId="{F9FAB7DD-DB80-4D07-BA33-3DA82D9B9F2E}" dt="2023-10-10T03:43:35.482" v="67"/>
          <ac:picMkLst>
            <pc:docMk/>
            <pc:sldMk cId="567449434" sldId="269"/>
            <ac:picMk id="3" creationId="{D7E2BB77-2D39-B5A7-78E7-3BAF355D86E4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3429245193" sldId="269"/>
        </pc:sldMkLst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556269325" sldId="270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768693987" sldId="270"/>
        </pc:sldMkLst>
        <pc:picChg chg="add mod">
          <ac:chgData name="ゆっくり市場調査論" userId="03e094fd-291a-4030-9f28-a3cc6b5984cc" providerId="ADAL" clId="{F9FAB7DD-DB80-4D07-BA33-3DA82D9B9F2E}" dt="2023-10-10T03:43:41.770" v="68"/>
          <ac:picMkLst>
            <pc:docMk/>
            <pc:sldMk cId="1768693987" sldId="270"/>
            <ac:picMk id="3" creationId="{C9B1EE38-ED10-6758-CACD-C84236EE6DAC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28.300" v="130"/>
        <pc:sldMkLst>
          <pc:docMk/>
          <pc:sldMk cId="2317813351" sldId="270"/>
        </pc:sldMkLst>
        <pc:picChg chg="add mod">
          <ac:chgData name="ゆっくり市場調査論" userId="03e094fd-291a-4030-9f28-a3cc6b5984cc" providerId="ADAL" clId="{F9FAB7DD-DB80-4D07-BA33-3DA82D9B9F2E}" dt="2023-10-10T03:54:28.300" v="130"/>
          <ac:picMkLst>
            <pc:docMk/>
            <pc:sldMk cId="2317813351" sldId="270"/>
            <ac:picMk id="3" creationId="{BD835827-B12C-95E4-F4EE-B11627667D48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31.467" v="131"/>
        <pc:sldMkLst>
          <pc:docMk/>
          <pc:sldMk cId="1574485527" sldId="271"/>
        </pc:sldMkLst>
        <pc:picChg chg="add mod">
          <ac:chgData name="ゆっくり市場調査論" userId="03e094fd-291a-4030-9f28-a3cc6b5984cc" providerId="ADAL" clId="{F9FAB7DD-DB80-4D07-BA33-3DA82D9B9F2E}" dt="2023-10-10T03:54:31.467" v="131"/>
          <ac:picMkLst>
            <pc:docMk/>
            <pc:sldMk cId="1574485527" sldId="271"/>
            <ac:picMk id="3" creationId="{A81CDAEC-49F0-F4CA-266F-13BEE05586B7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264709137" sldId="271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532896695" sldId="271"/>
        </pc:sldMkLst>
        <pc:picChg chg="add mod">
          <ac:chgData name="ゆっくり市場調査論" userId="03e094fd-291a-4030-9f28-a3cc6b5984cc" providerId="ADAL" clId="{F9FAB7DD-DB80-4D07-BA33-3DA82D9B9F2E}" dt="2023-10-10T03:43:44.280" v="69"/>
          <ac:picMkLst>
            <pc:docMk/>
            <pc:sldMk cId="2532896695" sldId="271"/>
            <ac:picMk id="3" creationId="{61C00A99-B335-947F-2D50-19920A3935A4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822393871" sldId="272"/>
        </pc:sldMkLst>
      </pc:sldChg>
      <pc:sldChg chg="addSp modSp new">
        <pc:chgData name="ゆっくり市場調査論" userId="03e094fd-291a-4030-9f28-a3cc6b5984cc" providerId="ADAL" clId="{F9FAB7DD-DB80-4D07-BA33-3DA82D9B9F2E}" dt="2023-10-10T03:54:34.546" v="132"/>
        <pc:sldMkLst>
          <pc:docMk/>
          <pc:sldMk cId="1670935957" sldId="272"/>
        </pc:sldMkLst>
        <pc:picChg chg="add mod">
          <ac:chgData name="ゆっくり市場調査論" userId="03e094fd-291a-4030-9f28-a3cc6b5984cc" providerId="ADAL" clId="{F9FAB7DD-DB80-4D07-BA33-3DA82D9B9F2E}" dt="2023-10-10T03:54:34.546" v="132"/>
          <ac:picMkLst>
            <pc:docMk/>
            <pc:sldMk cId="1670935957" sldId="272"/>
            <ac:picMk id="3" creationId="{5446E074-D25B-578F-FCD8-82268ECAEF58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273950130" sldId="272"/>
        </pc:sldMkLst>
        <pc:picChg chg="add mod">
          <ac:chgData name="ゆっくり市場調査論" userId="03e094fd-291a-4030-9f28-a3cc6b5984cc" providerId="ADAL" clId="{F9FAB7DD-DB80-4D07-BA33-3DA82D9B9F2E}" dt="2023-10-10T03:43:46.998" v="70"/>
          <ac:picMkLst>
            <pc:docMk/>
            <pc:sldMk cId="2273950130" sldId="272"/>
            <ac:picMk id="3" creationId="{79D23653-897B-04AC-A9E4-9438D6CA77A1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241091742" sldId="273"/>
        </pc:sldMkLst>
        <pc:picChg chg="add mod">
          <ac:chgData name="ゆっくり市場調査論" userId="03e094fd-291a-4030-9f28-a3cc6b5984cc" providerId="ADAL" clId="{F9FAB7DD-DB80-4D07-BA33-3DA82D9B9F2E}" dt="2023-10-10T03:43:49.675" v="71"/>
          <ac:picMkLst>
            <pc:docMk/>
            <pc:sldMk cId="1241091742" sldId="273"/>
            <ac:picMk id="3" creationId="{1DD96EAE-DDC0-7118-0FE7-196999482127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37.268" v="133"/>
        <pc:sldMkLst>
          <pc:docMk/>
          <pc:sldMk cId="2315581956" sldId="273"/>
        </pc:sldMkLst>
        <pc:picChg chg="add mod">
          <ac:chgData name="ゆっくり市場調査論" userId="03e094fd-291a-4030-9f28-a3cc6b5984cc" providerId="ADAL" clId="{F9FAB7DD-DB80-4D07-BA33-3DA82D9B9F2E}" dt="2023-10-10T03:54:37.268" v="133"/>
          <ac:picMkLst>
            <pc:docMk/>
            <pc:sldMk cId="2315581956" sldId="273"/>
            <ac:picMk id="3" creationId="{51018D6F-88A5-E2C4-B3C4-FE61C909670D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2507373680" sldId="273"/>
        </pc:sldMkLst>
      </pc:sldChg>
      <pc:sldChg chg="addSp modSp new">
        <pc:chgData name="ゆっくり市場調査論" userId="03e094fd-291a-4030-9f28-a3cc6b5984cc" providerId="ADAL" clId="{F9FAB7DD-DB80-4D07-BA33-3DA82D9B9F2E}" dt="2023-10-10T03:54:40.006" v="134"/>
        <pc:sldMkLst>
          <pc:docMk/>
          <pc:sldMk cId="1654919862" sldId="274"/>
        </pc:sldMkLst>
        <pc:picChg chg="add mod">
          <ac:chgData name="ゆっくり市場調査論" userId="03e094fd-291a-4030-9f28-a3cc6b5984cc" providerId="ADAL" clId="{F9FAB7DD-DB80-4D07-BA33-3DA82D9B9F2E}" dt="2023-10-10T03:54:40.006" v="134"/>
          <ac:picMkLst>
            <pc:docMk/>
            <pc:sldMk cId="1654919862" sldId="274"/>
            <ac:picMk id="3" creationId="{2D75B923-7FB2-03AE-1624-4D15BFD30B14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933449074" sldId="274"/>
        </pc:sldMkLst>
        <pc:picChg chg="add mod">
          <ac:chgData name="ゆっくり市場調査論" userId="03e094fd-291a-4030-9f28-a3cc6b5984cc" providerId="ADAL" clId="{F9FAB7DD-DB80-4D07-BA33-3DA82D9B9F2E}" dt="2023-10-10T03:43:51.971" v="72"/>
          <ac:picMkLst>
            <pc:docMk/>
            <pc:sldMk cId="2933449074" sldId="274"/>
            <ac:picMk id="3" creationId="{F4B2420C-4A26-8AF9-E3C3-53DF05839F87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3775041183" sldId="274"/>
        </pc:sldMkLst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606274605" sldId="275"/>
        </pc:sldMkLst>
        <pc:picChg chg="add mod">
          <ac:chgData name="ゆっくり市場調査論" userId="03e094fd-291a-4030-9f28-a3cc6b5984cc" providerId="ADAL" clId="{F9FAB7DD-DB80-4D07-BA33-3DA82D9B9F2E}" dt="2023-10-10T03:43:54.354" v="73"/>
          <ac:picMkLst>
            <pc:docMk/>
            <pc:sldMk cId="606274605" sldId="275"/>
            <ac:picMk id="3" creationId="{7D0E5900-3FD7-5FC2-0238-DA723857901B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43.491" v="135"/>
        <pc:sldMkLst>
          <pc:docMk/>
          <pc:sldMk cId="2625162822" sldId="275"/>
        </pc:sldMkLst>
        <pc:picChg chg="add mod">
          <ac:chgData name="ゆっくり市場調査論" userId="03e094fd-291a-4030-9f28-a3cc6b5984cc" providerId="ADAL" clId="{F9FAB7DD-DB80-4D07-BA33-3DA82D9B9F2E}" dt="2023-10-10T03:54:43.491" v="135"/>
          <ac:picMkLst>
            <pc:docMk/>
            <pc:sldMk cId="2625162822" sldId="275"/>
            <ac:picMk id="3" creationId="{D279CB6E-547C-99B0-25A7-C4C268661AFD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4229197110" sldId="275"/>
        </pc:sldMkLst>
      </pc:sldChg>
      <pc:sldChg chg="addSp modSp new">
        <pc:chgData name="ゆっくり市場調査論" userId="03e094fd-291a-4030-9f28-a3cc6b5984cc" providerId="ADAL" clId="{F9FAB7DD-DB80-4D07-BA33-3DA82D9B9F2E}" dt="2023-10-10T03:54:46.150" v="136"/>
        <pc:sldMkLst>
          <pc:docMk/>
          <pc:sldMk cId="249765622" sldId="276"/>
        </pc:sldMkLst>
        <pc:picChg chg="add mod">
          <ac:chgData name="ゆっくり市場調査論" userId="03e094fd-291a-4030-9f28-a3cc6b5984cc" providerId="ADAL" clId="{F9FAB7DD-DB80-4D07-BA33-3DA82D9B9F2E}" dt="2023-10-10T03:54:46.150" v="136"/>
          <ac:picMkLst>
            <pc:docMk/>
            <pc:sldMk cId="249765622" sldId="276"/>
            <ac:picMk id="3" creationId="{CC620AA6-9F9C-4C8C-C033-A811A7CEC5D4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621111526" sldId="276"/>
        </pc:sldMkLst>
        <pc:picChg chg="add mod">
          <ac:chgData name="ゆっくり市場調査論" userId="03e094fd-291a-4030-9f28-a3cc6b5984cc" providerId="ADAL" clId="{F9FAB7DD-DB80-4D07-BA33-3DA82D9B9F2E}" dt="2023-10-10T03:43:57.779" v="74"/>
          <ac:picMkLst>
            <pc:docMk/>
            <pc:sldMk cId="1621111526" sldId="276"/>
            <ac:picMk id="3" creationId="{80B48809-3448-F97D-B18D-57BAD0F124C4}"/>
          </ac:picMkLst>
        </pc:picChg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4251174244" sldId="276"/>
        </pc:sldMkLst>
      </pc:sldChg>
      <pc:sldChg chg="del">
        <pc:chgData name="ゆっくり市場調査論" userId="03e094fd-291a-4030-9f28-a3cc6b5984cc" providerId="ADAL" clId="{F9FAB7DD-DB80-4D07-BA33-3DA82D9B9F2E}" dt="2023-10-10T03:42:51.205" v="2" actId="47"/>
        <pc:sldMkLst>
          <pc:docMk/>
          <pc:sldMk cId="1942033135" sldId="277"/>
        </pc:sldMkLst>
      </pc:sldChg>
      <pc:sldChg chg="addSp modSp new">
        <pc:chgData name="ゆっくり市場調査論" userId="03e094fd-291a-4030-9f28-a3cc6b5984cc" providerId="ADAL" clId="{F9FAB7DD-DB80-4D07-BA33-3DA82D9B9F2E}" dt="2023-10-10T03:54:50.403" v="137"/>
        <pc:sldMkLst>
          <pc:docMk/>
          <pc:sldMk cId="3341463282" sldId="277"/>
        </pc:sldMkLst>
        <pc:picChg chg="add mod">
          <ac:chgData name="ゆっくり市場調査論" userId="03e094fd-291a-4030-9f28-a3cc6b5984cc" providerId="ADAL" clId="{F9FAB7DD-DB80-4D07-BA33-3DA82D9B9F2E}" dt="2023-10-10T03:54:50.403" v="137"/>
          <ac:picMkLst>
            <pc:docMk/>
            <pc:sldMk cId="3341463282" sldId="277"/>
            <ac:picMk id="3" creationId="{1B7F907A-A320-A69E-987E-2021B42ABDFE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4292122806" sldId="277"/>
        </pc:sldMkLst>
        <pc:picChg chg="add mod">
          <ac:chgData name="ゆっくり市場調査論" userId="03e094fd-291a-4030-9f28-a3cc6b5984cc" providerId="ADAL" clId="{F9FAB7DD-DB80-4D07-BA33-3DA82D9B9F2E}" dt="2023-10-10T03:44:02.583" v="75"/>
          <ac:picMkLst>
            <pc:docMk/>
            <pc:sldMk cId="4292122806" sldId="277"/>
            <ac:picMk id="3" creationId="{07A285FD-9357-988A-29BA-0C8D09F7E798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694351767" sldId="278"/>
        </pc:sldMkLst>
        <pc:picChg chg="add mod">
          <ac:chgData name="ゆっくり市場調査論" userId="03e094fd-291a-4030-9f28-a3cc6b5984cc" providerId="ADAL" clId="{F9FAB7DD-DB80-4D07-BA33-3DA82D9B9F2E}" dt="2023-10-10T03:44:04.874" v="76"/>
          <ac:picMkLst>
            <pc:docMk/>
            <pc:sldMk cId="1694351767" sldId="278"/>
            <ac:picMk id="3" creationId="{8810CF48-FEFD-C81B-C1C3-6BF520A45E55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53.302" v="138"/>
        <pc:sldMkLst>
          <pc:docMk/>
          <pc:sldMk cId="1861446387" sldId="278"/>
        </pc:sldMkLst>
        <pc:picChg chg="add mod">
          <ac:chgData name="ゆっくり市場調査論" userId="03e094fd-291a-4030-9f28-a3cc6b5984cc" providerId="ADAL" clId="{F9FAB7DD-DB80-4D07-BA33-3DA82D9B9F2E}" dt="2023-10-10T03:54:53.302" v="138"/>
          <ac:picMkLst>
            <pc:docMk/>
            <pc:sldMk cId="1861446387" sldId="278"/>
            <ac:picMk id="3" creationId="{DD5D6628-F981-4760-AF26-AA588703B7CD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3185955695" sldId="279"/>
        </pc:sldMkLst>
        <pc:picChg chg="add mod">
          <ac:chgData name="ゆっくり市場調査論" userId="03e094fd-291a-4030-9f28-a3cc6b5984cc" providerId="ADAL" clId="{F9FAB7DD-DB80-4D07-BA33-3DA82D9B9F2E}" dt="2023-10-10T03:44:07.179" v="77"/>
          <ac:picMkLst>
            <pc:docMk/>
            <pc:sldMk cId="3185955695" sldId="279"/>
            <ac:picMk id="3" creationId="{AFE8D4D7-9CAD-8DDB-7CF5-62885BA7E226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55.829" v="139"/>
        <pc:sldMkLst>
          <pc:docMk/>
          <pc:sldMk cId="3528204981" sldId="279"/>
        </pc:sldMkLst>
        <pc:picChg chg="add mod">
          <ac:chgData name="ゆっくり市場調査論" userId="03e094fd-291a-4030-9f28-a3cc6b5984cc" providerId="ADAL" clId="{F9FAB7DD-DB80-4D07-BA33-3DA82D9B9F2E}" dt="2023-10-10T03:54:55.829" v="139"/>
          <ac:picMkLst>
            <pc:docMk/>
            <pc:sldMk cId="3528204981" sldId="279"/>
            <ac:picMk id="3" creationId="{85984388-B3F6-42AB-0234-6E3D490E6520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96690845" sldId="280"/>
        </pc:sldMkLst>
        <pc:picChg chg="add mod">
          <ac:chgData name="ゆっくり市場調査論" userId="03e094fd-291a-4030-9f28-a3cc6b5984cc" providerId="ADAL" clId="{F9FAB7DD-DB80-4D07-BA33-3DA82D9B9F2E}" dt="2023-10-10T03:44:09.477" v="78"/>
          <ac:picMkLst>
            <pc:docMk/>
            <pc:sldMk cId="96690845" sldId="280"/>
            <ac:picMk id="3" creationId="{9BBD8648-8A05-E64F-678F-3BFADF67EDFA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4:58.562" v="140"/>
        <pc:sldMkLst>
          <pc:docMk/>
          <pc:sldMk cId="2313490443" sldId="280"/>
        </pc:sldMkLst>
        <pc:picChg chg="add mod">
          <ac:chgData name="ゆっくり市場調査論" userId="03e094fd-291a-4030-9f28-a3cc6b5984cc" providerId="ADAL" clId="{F9FAB7DD-DB80-4D07-BA33-3DA82D9B9F2E}" dt="2023-10-10T03:54:58.562" v="140"/>
          <ac:picMkLst>
            <pc:docMk/>
            <pc:sldMk cId="2313490443" sldId="280"/>
            <ac:picMk id="3" creationId="{5BF0DED1-1A63-E9D2-67C8-BDD126F42637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01.286" v="141"/>
        <pc:sldMkLst>
          <pc:docMk/>
          <pc:sldMk cId="2764713966" sldId="281"/>
        </pc:sldMkLst>
        <pc:picChg chg="add mod">
          <ac:chgData name="ゆっくり市場調査論" userId="03e094fd-291a-4030-9f28-a3cc6b5984cc" providerId="ADAL" clId="{F9FAB7DD-DB80-4D07-BA33-3DA82D9B9F2E}" dt="2023-10-10T03:55:01.286" v="141"/>
          <ac:picMkLst>
            <pc:docMk/>
            <pc:sldMk cId="2764713966" sldId="281"/>
            <ac:picMk id="3" creationId="{902A9B3C-DAEB-47DC-915D-925EA7ABEB95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3874888387" sldId="281"/>
        </pc:sldMkLst>
        <pc:picChg chg="add mod">
          <ac:chgData name="ゆっくり市場調査論" userId="03e094fd-291a-4030-9f28-a3cc6b5984cc" providerId="ADAL" clId="{F9FAB7DD-DB80-4D07-BA33-3DA82D9B9F2E}" dt="2023-10-10T03:44:11.794" v="79"/>
          <ac:picMkLst>
            <pc:docMk/>
            <pc:sldMk cId="3874888387" sldId="281"/>
            <ac:picMk id="3" creationId="{7ABF2C86-D468-18C9-B5AE-FD33CBEA9EE9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51058711" sldId="282"/>
        </pc:sldMkLst>
        <pc:picChg chg="add mod">
          <ac:chgData name="ゆっくり市場調査論" userId="03e094fd-291a-4030-9f28-a3cc6b5984cc" providerId="ADAL" clId="{F9FAB7DD-DB80-4D07-BA33-3DA82D9B9F2E}" dt="2023-10-10T03:44:14.100" v="80"/>
          <ac:picMkLst>
            <pc:docMk/>
            <pc:sldMk cId="151058711" sldId="282"/>
            <ac:picMk id="3" creationId="{D285F2AB-417F-ED46-23A0-E6806AE9DF7F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03.505" v="142"/>
        <pc:sldMkLst>
          <pc:docMk/>
          <pc:sldMk cId="3060925339" sldId="282"/>
        </pc:sldMkLst>
        <pc:picChg chg="add mod">
          <ac:chgData name="ゆっくり市場調査論" userId="03e094fd-291a-4030-9f28-a3cc6b5984cc" providerId="ADAL" clId="{F9FAB7DD-DB80-4D07-BA33-3DA82D9B9F2E}" dt="2023-10-10T03:55:03.505" v="142"/>
          <ac:picMkLst>
            <pc:docMk/>
            <pc:sldMk cId="3060925339" sldId="282"/>
            <ac:picMk id="3" creationId="{78E6ACAA-0984-C71C-257B-589FC73770EB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119810058" sldId="283"/>
        </pc:sldMkLst>
        <pc:picChg chg="add mod">
          <ac:chgData name="ゆっくり市場調査論" userId="03e094fd-291a-4030-9f28-a3cc6b5984cc" providerId="ADAL" clId="{F9FAB7DD-DB80-4D07-BA33-3DA82D9B9F2E}" dt="2023-10-10T03:44:16.738" v="81"/>
          <ac:picMkLst>
            <pc:docMk/>
            <pc:sldMk cId="2119810058" sldId="283"/>
            <ac:picMk id="3" creationId="{9D92AC13-B340-EBDE-D192-393C62F4221D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05.545" v="143"/>
        <pc:sldMkLst>
          <pc:docMk/>
          <pc:sldMk cId="2546728995" sldId="283"/>
        </pc:sldMkLst>
        <pc:picChg chg="add mod">
          <ac:chgData name="ゆっくり市場調査論" userId="03e094fd-291a-4030-9f28-a3cc6b5984cc" providerId="ADAL" clId="{F9FAB7DD-DB80-4D07-BA33-3DA82D9B9F2E}" dt="2023-10-10T03:55:05.545" v="143"/>
          <ac:picMkLst>
            <pc:docMk/>
            <pc:sldMk cId="2546728995" sldId="283"/>
            <ac:picMk id="3" creationId="{07A0ADA9-7B5E-FB93-BBD2-B359E26F8F4B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10.853" v="144"/>
        <pc:sldMkLst>
          <pc:docMk/>
          <pc:sldMk cId="361612127" sldId="284"/>
        </pc:sldMkLst>
        <pc:picChg chg="add mod">
          <ac:chgData name="ゆっくり市場調査論" userId="03e094fd-291a-4030-9f28-a3cc6b5984cc" providerId="ADAL" clId="{F9FAB7DD-DB80-4D07-BA33-3DA82D9B9F2E}" dt="2023-10-10T03:55:10.853" v="144"/>
          <ac:picMkLst>
            <pc:docMk/>
            <pc:sldMk cId="361612127" sldId="284"/>
            <ac:picMk id="3" creationId="{85F5A71B-69F8-7ECB-5AD6-0970871B0704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667703384" sldId="284"/>
        </pc:sldMkLst>
        <pc:picChg chg="add mod">
          <ac:chgData name="ゆっくり市場調査論" userId="03e094fd-291a-4030-9f28-a3cc6b5984cc" providerId="ADAL" clId="{F9FAB7DD-DB80-4D07-BA33-3DA82D9B9F2E}" dt="2023-10-10T03:44:21.114" v="82"/>
          <ac:picMkLst>
            <pc:docMk/>
            <pc:sldMk cId="667703384" sldId="284"/>
            <ac:picMk id="3" creationId="{4A52AD9F-6575-AF83-F573-317C8FD81EA4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794843351" sldId="285"/>
        </pc:sldMkLst>
        <pc:picChg chg="add mod">
          <ac:chgData name="ゆっくり市場調査論" userId="03e094fd-291a-4030-9f28-a3cc6b5984cc" providerId="ADAL" clId="{F9FAB7DD-DB80-4D07-BA33-3DA82D9B9F2E}" dt="2023-10-10T03:44:23.621" v="83"/>
          <ac:picMkLst>
            <pc:docMk/>
            <pc:sldMk cId="794843351" sldId="285"/>
            <ac:picMk id="3" creationId="{CA74385C-F92F-A2D7-CC4C-B09904E19B94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14.301" v="145"/>
        <pc:sldMkLst>
          <pc:docMk/>
          <pc:sldMk cId="2680548077" sldId="285"/>
        </pc:sldMkLst>
        <pc:picChg chg="add mod">
          <ac:chgData name="ゆっくり市場調査論" userId="03e094fd-291a-4030-9f28-a3cc6b5984cc" providerId="ADAL" clId="{F9FAB7DD-DB80-4D07-BA33-3DA82D9B9F2E}" dt="2023-10-10T03:55:14.301" v="145"/>
          <ac:picMkLst>
            <pc:docMk/>
            <pc:sldMk cId="2680548077" sldId="285"/>
            <ac:picMk id="3" creationId="{CB4B0332-3EAF-09AF-943A-F77F7E107E78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17.055" v="146"/>
        <pc:sldMkLst>
          <pc:docMk/>
          <pc:sldMk cId="569270071" sldId="286"/>
        </pc:sldMkLst>
        <pc:picChg chg="add mod">
          <ac:chgData name="ゆっくり市場調査論" userId="03e094fd-291a-4030-9f28-a3cc6b5984cc" providerId="ADAL" clId="{F9FAB7DD-DB80-4D07-BA33-3DA82D9B9F2E}" dt="2023-10-10T03:55:17.055" v="146"/>
          <ac:picMkLst>
            <pc:docMk/>
            <pc:sldMk cId="569270071" sldId="286"/>
            <ac:picMk id="3" creationId="{C1C624C4-8E37-07AE-F823-879FC758EBEA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1539928031" sldId="286"/>
        </pc:sldMkLst>
        <pc:picChg chg="add mod">
          <ac:chgData name="ゆっくり市場調査論" userId="03e094fd-291a-4030-9f28-a3cc6b5984cc" providerId="ADAL" clId="{F9FAB7DD-DB80-4D07-BA33-3DA82D9B9F2E}" dt="2023-10-10T03:44:26.009" v="84"/>
          <ac:picMkLst>
            <pc:docMk/>
            <pc:sldMk cId="1539928031" sldId="286"/>
            <ac:picMk id="3" creationId="{A0782BB1-2608-18D4-F972-52D6CD6097D5}"/>
          </ac:picMkLst>
        </pc:picChg>
      </pc:sldChg>
      <pc:sldChg chg="addSp modSp new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527597143" sldId="287"/>
        </pc:sldMkLst>
        <pc:picChg chg="add mod">
          <ac:chgData name="ゆっくり市場調査論" userId="03e094fd-291a-4030-9f28-a3cc6b5984cc" providerId="ADAL" clId="{F9FAB7DD-DB80-4D07-BA33-3DA82D9B9F2E}" dt="2023-10-10T03:44:30.776" v="85"/>
          <ac:picMkLst>
            <pc:docMk/>
            <pc:sldMk cId="527597143" sldId="287"/>
            <ac:picMk id="3" creationId="{B7E479E6-0752-B148-0C43-93DF3E66B6F3}"/>
          </ac:picMkLst>
        </pc:picChg>
      </pc:sldChg>
      <pc:sldChg chg="addSp modSp new">
        <pc:chgData name="ゆっくり市場調査論" userId="03e094fd-291a-4030-9f28-a3cc6b5984cc" providerId="ADAL" clId="{F9FAB7DD-DB80-4D07-BA33-3DA82D9B9F2E}" dt="2023-10-10T03:55:19.890" v="147"/>
        <pc:sldMkLst>
          <pc:docMk/>
          <pc:sldMk cId="2035926464" sldId="287"/>
        </pc:sldMkLst>
        <pc:picChg chg="add mod">
          <ac:chgData name="ゆっくり市場調査論" userId="03e094fd-291a-4030-9f28-a3cc6b5984cc" providerId="ADAL" clId="{F9FAB7DD-DB80-4D07-BA33-3DA82D9B9F2E}" dt="2023-10-10T03:55:19.890" v="147"/>
          <ac:picMkLst>
            <pc:docMk/>
            <pc:sldMk cId="2035926464" sldId="287"/>
            <ac:picMk id="3" creationId="{5D06C342-FF20-4347-2227-BC2556B3CE83}"/>
          </ac:picMkLst>
        </pc:picChg>
      </pc:sldChg>
      <pc:sldChg chg="new del">
        <pc:chgData name="ゆっくり市場調査論" userId="03e094fd-291a-4030-9f28-a3cc6b5984cc" providerId="ADAL" clId="{F9FAB7DD-DB80-4D07-BA33-3DA82D9B9F2E}" dt="2023-10-10T03:55:22.712" v="148" actId="47"/>
        <pc:sldMkLst>
          <pc:docMk/>
          <pc:sldMk cId="1119163116" sldId="288"/>
        </pc:sldMkLst>
      </pc:sldChg>
      <pc:sldChg chg="addSp modSp new add del">
        <pc:chgData name="ゆっくり市場調査論" userId="03e094fd-291a-4030-9f28-a3cc6b5984cc" providerId="ADAL" clId="{F9FAB7DD-DB80-4D07-BA33-3DA82D9B9F2E}" dt="2023-10-10T03:53:45.760" v="92" actId="47"/>
        <pc:sldMkLst>
          <pc:docMk/>
          <pc:sldMk cId="2232789199" sldId="288"/>
        </pc:sldMkLst>
        <pc:picChg chg="add mod">
          <ac:chgData name="ゆっくり市場調査論" userId="03e094fd-291a-4030-9f28-a3cc6b5984cc" providerId="ADAL" clId="{F9FAB7DD-DB80-4D07-BA33-3DA82D9B9F2E}" dt="2023-10-10T03:44:32.825" v="86"/>
          <ac:picMkLst>
            <pc:docMk/>
            <pc:sldMk cId="2232789199" sldId="288"/>
            <ac:picMk id="3" creationId="{6AA4EC2A-BA75-5C8C-71AC-B0B711C5E878}"/>
          </ac:picMkLst>
        </pc:picChg>
      </pc:sldChg>
      <pc:sldChg chg="new del">
        <pc:chgData name="ゆっくり市場調査論" userId="03e094fd-291a-4030-9f28-a3cc6b5984cc" providerId="ADAL" clId="{F9FAB7DD-DB80-4D07-BA33-3DA82D9B9F2E}" dt="2023-10-10T03:55:22.712" v="148" actId="47"/>
        <pc:sldMkLst>
          <pc:docMk/>
          <pc:sldMk cId="1614557640" sldId="289"/>
        </pc:sldMkLst>
      </pc:sldChg>
      <pc:sldChg chg="addSp modSp new del">
        <pc:chgData name="ゆっくり市場調査論" userId="03e094fd-291a-4030-9f28-a3cc6b5984cc" providerId="ADAL" clId="{F9FAB7DD-DB80-4D07-BA33-3DA82D9B9F2E}" dt="2023-10-10T03:44:42.709" v="89" actId="47"/>
        <pc:sldMkLst>
          <pc:docMk/>
          <pc:sldMk cId="3950531852" sldId="289"/>
        </pc:sldMkLst>
        <pc:picChg chg="add mod">
          <ac:chgData name="ゆっくり市場調査論" userId="03e094fd-291a-4030-9f28-a3cc6b5984cc" providerId="ADAL" clId="{F9FAB7DD-DB80-4D07-BA33-3DA82D9B9F2E}" dt="2023-10-10T03:44:34.840" v="87"/>
          <ac:picMkLst>
            <pc:docMk/>
            <pc:sldMk cId="3950531852" sldId="289"/>
            <ac:picMk id="3" creationId="{9C65B62D-B940-8622-C15E-BB0445406C3E}"/>
          </ac:picMkLst>
        </pc:picChg>
      </pc:sldChg>
      <pc:sldChg chg="new del">
        <pc:chgData name="ゆっくり市場調査論" userId="03e094fd-291a-4030-9f28-a3cc6b5984cc" providerId="ADAL" clId="{F9FAB7DD-DB80-4D07-BA33-3DA82D9B9F2E}" dt="2023-10-10T03:55:22.712" v="148" actId="47"/>
        <pc:sldMkLst>
          <pc:docMk/>
          <pc:sldMk cId="3704189469" sldId="290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3846995146" sldId="290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777281950" sldId="291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11371138" sldId="292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3477589337" sldId="293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682108125" sldId="294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4123546280" sldId="295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54188012" sldId="296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282119676" sldId="297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930269911" sldId="298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707811616" sldId="299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3064111142" sldId="300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971748852" sldId="301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2513273430" sldId="302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2898572396" sldId="303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698539890" sldId="304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527582722" sldId="305"/>
        </pc:sldMkLst>
      </pc:sldChg>
      <pc:sldChg chg="new del">
        <pc:chgData name="ゆっくり市場調査論" userId="03e094fd-291a-4030-9f28-a3cc6b5984cc" providerId="ADAL" clId="{F9FAB7DD-DB80-4D07-BA33-3DA82D9B9F2E}" dt="2023-10-10T03:44:38.556" v="88" actId="47"/>
        <pc:sldMkLst>
          <pc:docMk/>
          <pc:sldMk cId="18448812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1CF9675-84A0-6B11-C1DD-5205801D7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1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C0BC1116-CF37-F06E-DDA4-3DBFD175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B2A2EA9-B52C-56EA-1D6B-E9C0C887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8CE7D4E-7A8F-211A-F09C-9B9AE65B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744BEA-D5AC-C83D-C768-DFD9DC15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DF5D25E0-983B-A396-C10C-6B53F13D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26EEB5F-7BA6-01FE-C690-FE9BC7D4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&#10;&#10;中程度の精度で自動的に生成された説明">
            <a:extLst>
              <a:ext uri="{FF2B5EF4-FFF2-40B4-BE49-F238E27FC236}">
                <a16:creationId xmlns:a16="http://schemas.microsoft.com/office/drawing/2014/main" id="{13CD7FAA-6F79-10E7-7396-B8A6DA61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9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35AB1B1-9F80-ED5B-FDED-040918C6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6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箱ひげ図 が含まれている画像&#10;&#10;自動的に生成された説明">
            <a:extLst>
              <a:ext uri="{FF2B5EF4-FFF2-40B4-BE49-F238E27FC236}">
                <a16:creationId xmlns:a16="http://schemas.microsoft.com/office/drawing/2014/main" id="{ECB323DC-8FBC-E1C4-E7ED-06AB8378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09D6E007-9D81-A447-7480-C250E80C1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519D22-5A80-9C3E-A149-FB5AD32E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4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2B0C2B-E7F6-FA38-E119-2E0ECDA00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2EF023FB-F52E-5642-5975-FDEED5F2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218CC93-4EE0-6B6A-1AA5-7B023016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2279388-B590-0EFE-AF0C-A2246CCF8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726442-D171-F919-A07F-6D27D768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C76C285-01D8-E83A-8DCC-EBCA80BE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69ABCBC-7607-6713-0E2C-2ABEFE13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44FAB9E-584A-A931-5B70-81EE2C5C8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4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DD7EAAD-7C58-4DB8-7726-C7D0FBC8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4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eams が含まれている画像&#10;&#10;自動的に生成された説明">
            <a:extLst>
              <a:ext uri="{FF2B5EF4-FFF2-40B4-BE49-F238E27FC236}">
                <a16:creationId xmlns:a16="http://schemas.microsoft.com/office/drawing/2014/main" id="{464B40D9-9481-6645-5213-522EE9CD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2A3EEF7-A4EB-A89B-649C-D2DA5BCE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342D4DF-7AC8-615D-6348-32BBD590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65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8BF3173-2F50-7279-7C29-95E69565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0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A022E4-FDFB-BC60-8BCE-023C61BF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49A210-4C5F-87E4-2F6C-F355C9EC8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539174-3623-8B13-B44D-ABC50BA83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BD9FFA-9E27-AC7C-58DC-BA04C438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80903D-7086-EBE3-4E0F-57C12AC62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74B2C1-3C86-7CA0-FCEF-9DE534D8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FFD606-F8D4-F39C-C1C1-5747375B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9</TotalTime>
  <Words>0</Words>
  <Application>Microsoft Office PowerPoint</Application>
  <PresentationFormat>ユーザー設定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2023-08-21T01:17:49Z</dcterms:created>
  <dcterms:modified xsi:type="dcterms:W3CDTF">2024-05-04T12:52:44Z</dcterms:modified>
</cp:coreProperties>
</file>