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DD754-894C-45A2-B6FD-950B0939ADE6}" v="3" dt="2023-10-08T06:02:28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16" autoAdjust="0"/>
    <p:restoredTop sz="94660"/>
  </p:normalViewPr>
  <p:slideViewPr>
    <p:cSldViewPr>
      <p:cViewPr varScale="1">
        <p:scale>
          <a:sx n="162" d="100"/>
          <a:sy n="162" d="100"/>
        </p:scale>
        <p:origin x="17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669B34AE-B446-4A81-8A70-99D1A0661ABF}"/>
    <pc:docChg chg="custSel addSld delSld modSld">
      <pc:chgData name="ゆっくり市場調査論" userId="03e094fd-291a-4030-9f28-a3cc6b5984cc" providerId="ADAL" clId="{669B34AE-B446-4A81-8A70-99D1A0661ABF}" dt="2023-09-05T15:25:17.829" v="53" actId="47"/>
      <pc:docMkLst>
        <pc:docMk/>
      </pc:docMkLst>
      <pc:sldChg chg="addSp delSp modSp mod">
        <pc:chgData name="ゆっくり市場調査論" userId="03e094fd-291a-4030-9f28-a3cc6b5984cc" providerId="ADAL" clId="{669B34AE-B446-4A81-8A70-99D1A0661ABF}" dt="2023-09-05T15:23:50.934" v="28"/>
        <pc:sldMkLst>
          <pc:docMk/>
          <pc:sldMk cId="3787584553" sldId="268"/>
        </pc:sldMkLst>
        <pc:picChg chg="del">
          <ac:chgData name="ゆっくり市場調査論" userId="03e094fd-291a-4030-9f28-a3cc6b5984cc" providerId="ADAL" clId="{669B34AE-B446-4A81-8A70-99D1A0661ABF}" dt="2023-09-05T15:06:01.668" v="0" actId="478"/>
          <ac:picMkLst>
            <pc:docMk/>
            <pc:sldMk cId="3787584553" sldId="268"/>
            <ac:picMk id="3" creationId="{B2C426BA-F1A4-F56B-AA2E-898BFF7AF86E}"/>
          </ac:picMkLst>
        </pc:picChg>
        <pc:picChg chg="add mod">
          <ac:chgData name="ゆっくり市場調査論" userId="03e094fd-291a-4030-9f28-a3cc6b5984cc" providerId="ADAL" clId="{669B34AE-B446-4A81-8A70-99D1A0661ABF}" dt="2023-09-05T15:23:50.934" v="28"/>
          <ac:picMkLst>
            <pc:docMk/>
            <pc:sldMk cId="3787584553" sldId="268"/>
            <ac:picMk id="4" creationId="{44D70ACD-1128-05B7-C7D0-FF8598201AC2}"/>
          </ac:picMkLst>
        </pc:picChg>
      </pc:sldChg>
      <pc:sldChg chg="addSp delSp modSp mod">
        <pc:chgData name="ゆっくり市場調査論" userId="03e094fd-291a-4030-9f28-a3cc6b5984cc" providerId="ADAL" clId="{669B34AE-B446-4A81-8A70-99D1A0661ABF}" dt="2023-09-05T15:23:54.767" v="29"/>
        <pc:sldMkLst>
          <pc:docMk/>
          <pc:sldMk cId="1789276260" sldId="269"/>
        </pc:sldMkLst>
        <pc:picChg chg="del">
          <ac:chgData name="ゆっくり市場調査論" userId="03e094fd-291a-4030-9f28-a3cc6b5984cc" providerId="ADAL" clId="{669B34AE-B446-4A81-8A70-99D1A0661ABF}" dt="2023-09-05T15:07:56.878" v="1" actId="478"/>
          <ac:picMkLst>
            <pc:docMk/>
            <pc:sldMk cId="1789276260" sldId="269"/>
            <ac:picMk id="3" creationId="{87CAD491-1729-59B6-11D5-BA383CF650C7}"/>
          </ac:picMkLst>
        </pc:picChg>
        <pc:picChg chg="add mod">
          <ac:chgData name="ゆっくり市場調査論" userId="03e094fd-291a-4030-9f28-a3cc6b5984cc" providerId="ADAL" clId="{669B34AE-B446-4A81-8A70-99D1A0661ABF}" dt="2023-09-05T15:23:54.767" v="29"/>
          <ac:picMkLst>
            <pc:docMk/>
            <pc:sldMk cId="1789276260" sldId="269"/>
            <ac:picMk id="4" creationId="{825197E5-ACF4-0FF0-D26F-6ECA9795C77E}"/>
          </ac:picMkLst>
        </pc:picChg>
      </pc:sldChg>
      <pc:sldChg chg="modSp del mod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2086407816" sldId="274"/>
        </pc:sldMkLst>
        <pc:picChg chg="mod">
          <ac:chgData name="ゆっくり市場調査論" userId="03e094fd-291a-4030-9f28-a3cc6b5984cc" providerId="ADAL" clId="{669B34AE-B446-4A81-8A70-99D1A0661ABF}" dt="2023-09-05T15:23:30.053" v="2" actId="14100"/>
          <ac:picMkLst>
            <pc:docMk/>
            <pc:sldMk cId="2086407816" sldId="274"/>
            <ac:picMk id="3" creationId="{3942DFE0-C3FC-686D-95A6-7515F795E3A7}"/>
          </ac:picMkLst>
        </pc:picChg>
      </pc:sldChg>
      <pc:sldChg chg="addSp modSp new">
        <pc:chgData name="ゆっくり市場調査論" userId="03e094fd-291a-4030-9f28-a3cc6b5984cc" providerId="ADAL" clId="{669B34AE-B446-4A81-8A70-99D1A0661ABF}" dt="2023-09-05T15:24:00.749" v="30"/>
        <pc:sldMkLst>
          <pc:docMk/>
          <pc:sldMk cId="3749858629" sldId="274"/>
        </pc:sldMkLst>
        <pc:picChg chg="add mod">
          <ac:chgData name="ゆっくり市場調査論" userId="03e094fd-291a-4030-9f28-a3cc6b5984cc" providerId="ADAL" clId="{669B34AE-B446-4A81-8A70-99D1A0661ABF}" dt="2023-09-05T15:24:00.749" v="30"/>
          <ac:picMkLst>
            <pc:docMk/>
            <pc:sldMk cId="3749858629" sldId="274"/>
            <ac:picMk id="3" creationId="{1F5F23E4-1652-FF24-41E9-70140314F5AB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607822357" sldId="275"/>
        </pc:sldMkLst>
      </pc:sldChg>
      <pc:sldChg chg="addSp modSp new">
        <pc:chgData name="ゆっくり市場調査論" userId="03e094fd-291a-4030-9f28-a3cc6b5984cc" providerId="ADAL" clId="{669B34AE-B446-4A81-8A70-99D1A0661ABF}" dt="2023-09-05T15:24:05.624" v="31"/>
        <pc:sldMkLst>
          <pc:docMk/>
          <pc:sldMk cId="1810153402" sldId="275"/>
        </pc:sldMkLst>
        <pc:picChg chg="add mod">
          <ac:chgData name="ゆっくり市場調査論" userId="03e094fd-291a-4030-9f28-a3cc6b5984cc" providerId="ADAL" clId="{669B34AE-B446-4A81-8A70-99D1A0661ABF}" dt="2023-09-05T15:24:05.624" v="31"/>
          <ac:picMkLst>
            <pc:docMk/>
            <pc:sldMk cId="1810153402" sldId="275"/>
            <ac:picMk id="3" creationId="{AB14F0DB-60D6-3081-78E9-88068E851517}"/>
          </ac:picMkLst>
        </pc:picChg>
      </pc:sldChg>
      <pc:sldChg chg="addSp modSp new">
        <pc:chgData name="ゆっくり市場調査論" userId="03e094fd-291a-4030-9f28-a3cc6b5984cc" providerId="ADAL" clId="{669B34AE-B446-4A81-8A70-99D1A0661ABF}" dt="2023-09-05T15:24:09.237" v="32"/>
        <pc:sldMkLst>
          <pc:docMk/>
          <pc:sldMk cId="1184581508" sldId="276"/>
        </pc:sldMkLst>
        <pc:picChg chg="add mod">
          <ac:chgData name="ゆっくり市場調査論" userId="03e094fd-291a-4030-9f28-a3cc6b5984cc" providerId="ADAL" clId="{669B34AE-B446-4A81-8A70-99D1A0661ABF}" dt="2023-09-05T15:24:09.237" v="32"/>
          <ac:picMkLst>
            <pc:docMk/>
            <pc:sldMk cId="1184581508" sldId="276"/>
            <ac:picMk id="3" creationId="{26476998-3E3F-CFE3-7A47-9D16F0042DD2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805959087" sldId="276"/>
        </pc:sldMkLst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488174425" sldId="277"/>
        </pc:sldMkLst>
      </pc:sldChg>
      <pc:sldChg chg="addSp modSp new">
        <pc:chgData name="ゆっくり市場調査論" userId="03e094fd-291a-4030-9f28-a3cc6b5984cc" providerId="ADAL" clId="{669B34AE-B446-4A81-8A70-99D1A0661ABF}" dt="2023-09-05T15:24:12.132" v="33"/>
        <pc:sldMkLst>
          <pc:docMk/>
          <pc:sldMk cId="2883848306" sldId="277"/>
        </pc:sldMkLst>
        <pc:picChg chg="add mod">
          <ac:chgData name="ゆっくり市場調査論" userId="03e094fd-291a-4030-9f28-a3cc6b5984cc" providerId="ADAL" clId="{669B34AE-B446-4A81-8A70-99D1A0661ABF}" dt="2023-09-05T15:24:12.132" v="33"/>
          <ac:picMkLst>
            <pc:docMk/>
            <pc:sldMk cId="2883848306" sldId="277"/>
            <ac:picMk id="3" creationId="{6760470C-5EB4-1C72-FC25-E4750EEC2585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669860904" sldId="278"/>
        </pc:sldMkLst>
      </pc:sldChg>
      <pc:sldChg chg="addSp modSp new">
        <pc:chgData name="ゆっくり市場調査論" userId="03e094fd-291a-4030-9f28-a3cc6b5984cc" providerId="ADAL" clId="{669B34AE-B446-4A81-8A70-99D1A0661ABF}" dt="2023-09-05T15:24:15.189" v="34"/>
        <pc:sldMkLst>
          <pc:docMk/>
          <pc:sldMk cId="4066739823" sldId="278"/>
        </pc:sldMkLst>
        <pc:picChg chg="add mod">
          <ac:chgData name="ゆっくり市場調査論" userId="03e094fd-291a-4030-9f28-a3cc6b5984cc" providerId="ADAL" clId="{669B34AE-B446-4A81-8A70-99D1A0661ABF}" dt="2023-09-05T15:24:15.189" v="34"/>
          <ac:picMkLst>
            <pc:docMk/>
            <pc:sldMk cId="4066739823" sldId="278"/>
            <ac:picMk id="3" creationId="{E8FEE798-63D5-EB51-536D-D1E4D6033ECA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382615800" sldId="279"/>
        </pc:sldMkLst>
      </pc:sldChg>
      <pc:sldChg chg="addSp modSp new">
        <pc:chgData name="ゆっくり市場調査論" userId="03e094fd-291a-4030-9f28-a3cc6b5984cc" providerId="ADAL" clId="{669B34AE-B446-4A81-8A70-99D1A0661ABF}" dt="2023-09-05T15:24:17.833" v="35"/>
        <pc:sldMkLst>
          <pc:docMk/>
          <pc:sldMk cId="1925388875" sldId="279"/>
        </pc:sldMkLst>
        <pc:picChg chg="add mod">
          <ac:chgData name="ゆっくり市場調査論" userId="03e094fd-291a-4030-9f28-a3cc6b5984cc" providerId="ADAL" clId="{669B34AE-B446-4A81-8A70-99D1A0661ABF}" dt="2023-09-05T15:24:17.833" v="35"/>
          <ac:picMkLst>
            <pc:docMk/>
            <pc:sldMk cId="1925388875" sldId="279"/>
            <ac:picMk id="3" creationId="{0623BF41-B6F6-D2B2-A447-8309AE67B52D}"/>
          </ac:picMkLst>
        </pc:picChg>
      </pc:sldChg>
      <pc:sldChg chg="addSp modSp new">
        <pc:chgData name="ゆっくり市場調査論" userId="03e094fd-291a-4030-9f28-a3cc6b5984cc" providerId="ADAL" clId="{669B34AE-B446-4A81-8A70-99D1A0661ABF}" dt="2023-09-05T15:24:23.123" v="36"/>
        <pc:sldMkLst>
          <pc:docMk/>
          <pc:sldMk cId="1740111935" sldId="280"/>
        </pc:sldMkLst>
        <pc:picChg chg="add mod">
          <ac:chgData name="ゆっくり市場調査論" userId="03e094fd-291a-4030-9f28-a3cc6b5984cc" providerId="ADAL" clId="{669B34AE-B446-4A81-8A70-99D1A0661ABF}" dt="2023-09-05T15:24:23.123" v="36"/>
          <ac:picMkLst>
            <pc:docMk/>
            <pc:sldMk cId="1740111935" sldId="280"/>
            <ac:picMk id="3" creationId="{35C63A87-0D87-00A4-CCAB-CE69613BD162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3761972782" sldId="280"/>
        </pc:sldMkLst>
      </pc:sldChg>
      <pc:sldChg chg="addSp modSp new">
        <pc:chgData name="ゆっくり市場調査論" userId="03e094fd-291a-4030-9f28-a3cc6b5984cc" providerId="ADAL" clId="{669B34AE-B446-4A81-8A70-99D1A0661ABF}" dt="2023-09-05T15:24:26.980" v="37"/>
        <pc:sldMkLst>
          <pc:docMk/>
          <pc:sldMk cId="3688669860" sldId="281"/>
        </pc:sldMkLst>
        <pc:picChg chg="add mod">
          <ac:chgData name="ゆっくり市場調査論" userId="03e094fd-291a-4030-9f28-a3cc6b5984cc" providerId="ADAL" clId="{669B34AE-B446-4A81-8A70-99D1A0661ABF}" dt="2023-09-05T15:24:26.980" v="37"/>
          <ac:picMkLst>
            <pc:docMk/>
            <pc:sldMk cId="3688669860" sldId="281"/>
            <ac:picMk id="3" creationId="{1314C134-8C9C-D17A-D437-1FAD0E3C5F59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3856638998" sldId="281"/>
        </pc:sldMkLst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995321090" sldId="282"/>
        </pc:sldMkLst>
      </pc:sldChg>
      <pc:sldChg chg="addSp modSp new">
        <pc:chgData name="ゆっくり市場調査論" userId="03e094fd-291a-4030-9f28-a3cc6b5984cc" providerId="ADAL" clId="{669B34AE-B446-4A81-8A70-99D1A0661ABF}" dt="2023-09-05T15:24:30.252" v="38"/>
        <pc:sldMkLst>
          <pc:docMk/>
          <pc:sldMk cId="3129746680" sldId="282"/>
        </pc:sldMkLst>
        <pc:picChg chg="add mod">
          <ac:chgData name="ゆっくり市場調査論" userId="03e094fd-291a-4030-9f28-a3cc6b5984cc" providerId="ADAL" clId="{669B34AE-B446-4A81-8A70-99D1A0661ABF}" dt="2023-09-05T15:24:30.252" v="38"/>
          <ac:picMkLst>
            <pc:docMk/>
            <pc:sldMk cId="3129746680" sldId="282"/>
            <ac:picMk id="3" creationId="{D09D2F4F-2E05-1601-E4F0-7647EB4029CF}"/>
          </ac:picMkLst>
        </pc:picChg>
      </pc:sldChg>
      <pc:sldChg chg="addSp modSp new">
        <pc:chgData name="ゆっくり市場調査論" userId="03e094fd-291a-4030-9f28-a3cc6b5984cc" providerId="ADAL" clId="{669B34AE-B446-4A81-8A70-99D1A0661ABF}" dt="2023-09-05T15:24:33.098" v="39"/>
        <pc:sldMkLst>
          <pc:docMk/>
          <pc:sldMk cId="248362933" sldId="283"/>
        </pc:sldMkLst>
        <pc:picChg chg="add mod">
          <ac:chgData name="ゆっくり市場調査論" userId="03e094fd-291a-4030-9f28-a3cc6b5984cc" providerId="ADAL" clId="{669B34AE-B446-4A81-8A70-99D1A0661ABF}" dt="2023-09-05T15:24:33.098" v="39"/>
          <ac:picMkLst>
            <pc:docMk/>
            <pc:sldMk cId="248362933" sldId="283"/>
            <ac:picMk id="3" creationId="{FB6DDA6D-48E0-C98F-2318-8987FCD4CC31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2322575112" sldId="283"/>
        </pc:sldMkLst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340649172" sldId="284"/>
        </pc:sldMkLst>
      </pc:sldChg>
      <pc:sldChg chg="addSp modSp new">
        <pc:chgData name="ゆっくり市場調査論" userId="03e094fd-291a-4030-9f28-a3cc6b5984cc" providerId="ADAL" clId="{669B34AE-B446-4A81-8A70-99D1A0661ABF}" dt="2023-09-05T15:24:35.949" v="40"/>
        <pc:sldMkLst>
          <pc:docMk/>
          <pc:sldMk cId="3940643064" sldId="284"/>
        </pc:sldMkLst>
        <pc:picChg chg="add mod">
          <ac:chgData name="ゆっくり市場調査論" userId="03e094fd-291a-4030-9f28-a3cc6b5984cc" providerId="ADAL" clId="{669B34AE-B446-4A81-8A70-99D1A0661ABF}" dt="2023-09-05T15:24:35.949" v="40"/>
          <ac:picMkLst>
            <pc:docMk/>
            <pc:sldMk cId="3940643064" sldId="284"/>
            <ac:picMk id="3" creationId="{7A57CE2A-B16F-190A-3BCB-3F4A6F181C47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318176635" sldId="285"/>
        </pc:sldMkLst>
      </pc:sldChg>
      <pc:sldChg chg="addSp modSp new">
        <pc:chgData name="ゆっくり市場調査論" userId="03e094fd-291a-4030-9f28-a3cc6b5984cc" providerId="ADAL" clId="{669B34AE-B446-4A81-8A70-99D1A0661ABF}" dt="2023-09-05T15:24:38.924" v="41"/>
        <pc:sldMkLst>
          <pc:docMk/>
          <pc:sldMk cId="4281576104" sldId="285"/>
        </pc:sldMkLst>
        <pc:picChg chg="add mod">
          <ac:chgData name="ゆっくり市場調査論" userId="03e094fd-291a-4030-9f28-a3cc6b5984cc" providerId="ADAL" clId="{669B34AE-B446-4A81-8A70-99D1A0661ABF}" dt="2023-09-05T15:24:38.924" v="41"/>
          <ac:picMkLst>
            <pc:docMk/>
            <pc:sldMk cId="4281576104" sldId="285"/>
            <ac:picMk id="3" creationId="{C8EDCA9D-1665-7F8F-F18F-2C574B9E1FFA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3733096643" sldId="286"/>
        </pc:sldMkLst>
      </pc:sldChg>
      <pc:sldChg chg="addSp modSp new">
        <pc:chgData name="ゆっくり市場調査論" userId="03e094fd-291a-4030-9f28-a3cc6b5984cc" providerId="ADAL" clId="{669B34AE-B446-4A81-8A70-99D1A0661ABF}" dt="2023-09-05T15:24:41.286" v="42"/>
        <pc:sldMkLst>
          <pc:docMk/>
          <pc:sldMk cId="4022007245" sldId="286"/>
        </pc:sldMkLst>
        <pc:picChg chg="add mod">
          <ac:chgData name="ゆっくり市場調査論" userId="03e094fd-291a-4030-9f28-a3cc6b5984cc" providerId="ADAL" clId="{669B34AE-B446-4A81-8A70-99D1A0661ABF}" dt="2023-09-05T15:24:41.286" v="42"/>
          <ac:picMkLst>
            <pc:docMk/>
            <pc:sldMk cId="4022007245" sldId="286"/>
            <ac:picMk id="3" creationId="{BB74435B-83EA-43CB-5E3C-FB849A3C65C0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3209698501" sldId="287"/>
        </pc:sldMkLst>
      </pc:sldChg>
      <pc:sldChg chg="addSp modSp new">
        <pc:chgData name="ゆっくり市場調査論" userId="03e094fd-291a-4030-9f28-a3cc6b5984cc" providerId="ADAL" clId="{669B34AE-B446-4A81-8A70-99D1A0661ABF}" dt="2023-09-05T15:24:46.917" v="43"/>
        <pc:sldMkLst>
          <pc:docMk/>
          <pc:sldMk cId="3510566795" sldId="287"/>
        </pc:sldMkLst>
        <pc:picChg chg="add mod">
          <ac:chgData name="ゆっくり市場調査論" userId="03e094fd-291a-4030-9f28-a3cc6b5984cc" providerId="ADAL" clId="{669B34AE-B446-4A81-8A70-99D1A0661ABF}" dt="2023-09-05T15:24:46.917" v="43"/>
          <ac:picMkLst>
            <pc:docMk/>
            <pc:sldMk cId="3510566795" sldId="287"/>
            <ac:picMk id="3" creationId="{230FF89E-5F62-008A-63BE-2EE7BD776510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761976216" sldId="288"/>
        </pc:sldMkLst>
      </pc:sldChg>
      <pc:sldChg chg="addSp modSp new">
        <pc:chgData name="ゆっくり市場調査論" userId="03e094fd-291a-4030-9f28-a3cc6b5984cc" providerId="ADAL" clId="{669B34AE-B446-4A81-8A70-99D1A0661ABF}" dt="2023-09-05T15:24:49.788" v="44"/>
        <pc:sldMkLst>
          <pc:docMk/>
          <pc:sldMk cId="2091204940" sldId="288"/>
        </pc:sldMkLst>
        <pc:picChg chg="add mod">
          <ac:chgData name="ゆっくり市場調査論" userId="03e094fd-291a-4030-9f28-a3cc6b5984cc" providerId="ADAL" clId="{669B34AE-B446-4A81-8A70-99D1A0661ABF}" dt="2023-09-05T15:24:49.788" v="44"/>
          <ac:picMkLst>
            <pc:docMk/>
            <pc:sldMk cId="2091204940" sldId="288"/>
            <ac:picMk id="3" creationId="{F4AA25FE-0C31-D78B-4010-35985A9D580B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57696300" sldId="289"/>
        </pc:sldMkLst>
      </pc:sldChg>
      <pc:sldChg chg="addSp modSp new">
        <pc:chgData name="ゆっくり市場調査論" userId="03e094fd-291a-4030-9f28-a3cc6b5984cc" providerId="ADAL" clId="{669B34AE-B446-4A81-8A70-99D1A0661ABF}" dt="2023-09-05T15:24:52.689" v="45"/>
        <pc:sldMkLst>
          <pc:docMk/>
          <pc:sldMk cId="455361015" sldId="289"/>
        </pc:sldMkLst>
        <pc:picChg chg="add mod">
          <ac:chgData name="ゆっくり市場調査論" userId="03e094fd-291a-4030-9f28-a3cc6b5984cc" providerId="ADAL" clId="{669B34AE-B446-4A81-8A70-99D1A0661ABF}" dt="2023-09-05T15:24:52.689" v="45"/>
          <ac:picMkLst>
            <pc:docMk/>
            <pc:sldMk cId="455361015" sldId="289"/>
            <ac:picMk id="3" creationId="{3B2F1C4E-73AC-DBBA-8AF1-7F1644F2B8F5}"/>
          </ac:picMkLst>
        </pc:picChg>
      </pc:sldChg>
      <pc:sldChg chg="addSp modSp new">
        <pc:chgData name="ゆっくり市場調査論" userId="03e094fd-291a-4030-9f28-a3cc6b5984cc" providerId="ADAL" clId="{669B34AE-B446-4A81-8A70-99D1A0661ABF}" dt="2023-09-05T15:24:55.611" v="46"/>
        <pc:sldMkLst>
          <pc:docMk/>
          <pc:sldMk cId="1254344544" sldId="290"/>
        </pc:sldMkLst>
        <pc:picChg chg="add mod">
          <ac:chgData name="ゆっくり市場調査論" userId="03e094fd-291a-4030-9f28-a3cc6b5984cc" providerId="ADAL" clId="{669B34AE-B446-4A81-8A70-99D1A0661ABF}" dt="2023-09-05T15:24:55.611" v="46"/>
          <ac:picMkLst>
            <pc:docMk/>
            <pc:sldMk cId="1254344544" sldId="290"/>
            <ac:picMk id="3" creationId="{B71A3EEB-C487-0F66-B96E-377892D55886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3030165020" sldId="290"/>
        </pc:sldMkLst>
      </pc:sldChg>
      <pc:sldChg chg="addSp modSp new">
        <pc:chgData name="ゆっくり市場調査論" userId="03e094fd-291a-4030-9f28-a3cc6b5984cc" providerId="ADAL" clId="{669B34AE-B446-4A81-8A70-99D1A0661ABF}" dt="2023-09-05T15:24:58.185" v="47"/>
        <pc:sldMkLst>
          <pc:docMk/>
          <pc:sldMk cId="432518831" sldId="291"/>
        </pc:sldMkLst>
        <pc:picChg chg="add mod">
          <ac:chgData name="ゆっくり市場調査論" userId="03e094fd-291a-4030-9f28-a3cc6b5984cc" providerId="ADAL" clId="{669B34AE-B446-4A81-8A70-99D1A0661ABF}" dt="2023-09-05T15:24:58.185" v="47"/>
          <ac:picMkLst>
            <pc:docMk/>
            <pc:sldMk cId="432518831" sldId="291"/>
            <ac:picMk id="3" creationId="{ABC94522-1CC8-C29C-61C0-E0A2CBF44C62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3004497499" sldId="291"/>
        </pc:sldMkLst>
      </pc:sldChg>
      <pc:sldChg chg="addSp modSp new">
        <pc:chgData name="ゆっくり市場調査論" userId="03e094fd-291a-4030-9f28-a3cc6b5984cc" providerId="ADAL" clId="{669B34AE-B446-4A81-8A70-99D1A0661ABF}" dt="2023-09-05T15:25:01.689" v="48"/>
        <pc:sldMkLst>
          <pc:docMk/>
          <pc:sldMk cId="298552906" sldId="292"/>
        </pc:sldMkLst>
        <pc:picChg chg="add mod">
          <ac:chgData name="ゆっくり市場調査論" userId="03e094fd-291a-4030-9f28-a3cc6b5984cc" providerId="ADAL" clId="{669B34AE-B446-4A81-8A70-99D1A0661ABF}" dt="2023-09-05T15:25:01.689" v="48"/>
          <ac:picMkLst>
            <pc:docMk/>
            <pc:sldMk cId="298552906" sldId="292"/>
            <ac:picMk id="3" creationId="{645FD13F-75AA-87B9-26E0-C2471B54C478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029829043" sldId="292"/>
        </pc:sldMkLst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296760636" sldId="293"/>
        </pc:sldMkLst>
      </pc:sldChg>
      <pc:sldChg chg="addSp modSp new">
        <pc:chgData name="ゆっくり市場調査論" userId="03e094fd-291a-4030-9f28-a3cc6b5984cc" providerId="ADAL" clId="{669B34AE-B446-4A81-8A70-99D1A0661ABF}" dt="2023-09-05T15:25:04.268" v="49"/>
        <pc:sldMkLst>
          <pc:docMk/>
          <pc:sldMk cId="1309488560" sldId="293"/>
        </pc:sldMkLst>
        <pc:picChg chg="add mod">
          <ac:chgData name="ゆっくり市場調査論" userId="03e094fd-291a-4030-9f28-a3cc6b5984cc" providerId="ADAL" clId="{669B34AE-B446-4A81-8A70-99D1A0661ABF}" dt="2023-09-05T15:25:04.268" v="49"/>
          <ac:picMkLst>
            <pc:docMk/>
            <pc:sldMk cId="1309488560" sldId="293"/>
            <ac:picMk id="3" creationId="{9FAB25AA-77B2-772D-5F93-A51664616FCD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2732334936" sldId="294"/>
        </pc:sldMkLst>
      </pc:sldChg>
      <pc:sldChg chg="addSp modSp new">
        <pc:chgData name="ゆっくり市場調査論" userId="03e094fd-291a-4030-9f28-a3cc6b5984cc" providerId="ADAL" clId="{669B34AE-B446-4A81-8A70-99D1A0661ABF}" dt="2023-09-05T15:25:09.486" v="50"/>
        <pc:sldMkLst>
          <pc:docMk/>
          <pc:sldMk cId="3063233220" sldId="294"/>
        </pc:sldMkLst>
        <pc:picChg chg="add mod">
          <ac:chgData name="ゆっくり市場調査論" userId="03e094fd-291a-4030-9f28-a3cc6b5984cc" providerId="ADAL" clId="{669B34AE-B446-4A81-8A70-99D1A0661ABF}" dt="2023-09-05T15:25:09.486" v="50"/>
          <ac:picMkLst>
            <pc:docMk/>
            <pc:sldMk cId="3063233220" sldId="294"/>
            <ac:picMk id="3" creationId="{663CBCDF-DACC-020B-0813-30EBF5273D45}"/>
          </ac:picMkLst>
        </pc:picChg>
      </pc:sldChg>
      <pc:sldChg chg="addSp modSp new">
        <pc:chgData name="ゆっくり市場調査論" userId="03e094fd-291a-4030-9f28-a3cc6b5984cc" providerId="ADAL" clId="{669B34AE-B446-4A81-8A70-99D1A0661ABF}" dt="2023-09-05T15:25:12.817" v="51"/>
        <pc:sldMkLst>
          <pc:docMk/>
          <pc:sldMk cId="697735318" sldId="295"/>
        </pc:sldMkLst>
        <pc:picChg chg="add mod">
          <ac:chgData name="ゆっくり市場調査論" userId="03e094fd-291a-4030-9f28-a3cc6b5984cc" providerId="ADAL" clId="{669B34AE-B446-4A81-8A70-99D1A0661ABF}" dt="2023-09-05T15:25:12.817" v="51"/>
          <ac:picMkLst>
            <pc:docMk/>
            <pc:sldMk cId="697735318" sldId="295"/>
            <ac:picMk id="3" creationId="{62320035-AACC-7D09-EA5F-11E23BD45793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3050858693" sldId="295"/>
        </pc:sldMkLst>
      </pc:sldChg>
      <pc:sldChg chg="addSp modSp new">
        <pc:chgData name="ゆっくり市場調査論" userId="03e094fd-291a-4030-9f28-a3cc6b5984cc" providerId="ADAL" clId="{669B34AE-B446-4A81-8A70-99D1A0661ABF}" dt="2023-09-05T15:25:15.833" v="52"/>
        <pc:sldMkLst>
          <pc:docMk/>
          <pc:sldMk cId="174732560" sldId="296"/>
        </pc:sldMkLst>
        <pc:picChg chg="add mod">
          <ac:chgData name="ゆっくり市場調査論" userId="03e094fd-291a-4030-9f28-a3cc6b5984cc" providerId="ADAL" clId="{669B34AE-B446-4A81-8A70-99D1A0661ABF}" dt="2023-09-05T15:25:15.833" v="52"/>
          <ac:picMkLst>
            <pc:docMk/>
            <pc:sldMk cId="174732560" sldId="296"/>
            <ac:picMk id="3" creationId="{E6A4A546-135D-E8BD-B6B4-9ADAB9324F1A}"/>
          </ac:picMkLst>
        </pc:picChg>
      </pc:sldChg>
      <pc:sldChg chg="del">
        <pc:chgData name="ゆっくり市場調査論" userId="03e094fd-291a-4030-9f28-a3cc6b5984cc" providerId="ADAL" clId="{669B34AE-B446-4A81-8A70-99D1A0661ABF}" dt="2023-09-05T15:23:34.356" v="3" actId="47"/>
        <pc:sldMkLst>
          <pc:docMk/>
          <pc:sldMk cId="1711838875" sldId="296"/>
        </pc:sldMkLst>
      </pc:sldChg>
      <pc:sldChg chg="new del">
        <pc:chgData name="ゆっくり市場調査論" userId="03e094fd-291a-4030-9f28-a3cc6b5984cc" providerId="ADAL" clId="{669B34AE-B446-4A81-8A70-99D1A0661ABF}" dt="2023-09-05T15:25:17.829" v="53" actId="47"/>
        <pc:sldMkLst>
          <pc:docMk/>
          <pc:sldMk cId="3100496777" sldId="297"/>
        </pc:sldMkLst>
      </pc:sldChg>
    </pc:docChg>
  </pc:docChgLst>
  <pc:docChgLst>
    <pc:chgData name="ゆっくり市場調査論" userId="03e094fd-291a-4030-9f28-a3cc6b5984cc" providerId="ADAL" clId="{076DD754-894C-45A2-B6FD-950B0939ADE6}"/>
    <pc:docChg chg="custSel modSld">
      <pc:chgData name="ゆっくり市場調査論" userId="03e094fd-291a-4030-9f28-a3cc6b5984cc" providerId="ADAL" clId="{076DD754-894C-45A2-B6FD-950B0939ADE6}" dt="2023-10-08T06:02:28.809" v="5"/>
      <pc:docMkLst>
        <pc:docMk/>
      </pc:docMkLst>
      <pc:sldChg chg="addSp delSp modSp mod">
        <pc:chgData name="ゆっくり市場調査論" userId="03e094fd-291a-4030-9f28-a3cc6b5984cc" providerId="ADAL" clId="{076DD754-894C-45A2-B6FD-950B0939ADE6}" dt="2023-10-03T03:26:05.630" v="3"/>
        <pc:sldMkLst>
          <pc:docMk/>
          <pc:sldMk cId="298552906" sldId="292"/>
        </pc:sldMkLst>
        <pc:picChg chg="del">
          <ac:chgData name="ゆっくり市場調査論" userId="03e094fd-291a-4030-9f28-a3cc6b5984cc" providerId="ADAL" clId="{076DD754-894C-45A2-B6FD-950B0939ADE6}" dt="2023-10-03T03:25:49.155" v="0" actId="478"/>
          <ac:picMkLst>
            <pc:docMk/>
            <pc:sldMk cId="298552906" sldId="292"/>
            <ac:picMk id="3" creationId="{645FD13F-75AA-87B9-26E0-C2471B54C478}"/>
          </ac:picMkLst>
        </pc:picChg>
        <pc:picChg chg="add mod">
          <ac:chgData name="ゆっくり市場調査論" userId="03e094fd-291a-4030-9f28-a3cc6b5984cc" providerId="ADAL" clId="{076DD754-894C-45A2-B6FD-950B0939ADE6}" dt="2023-10-03T03:26:05.630" v="3"/>
          <ac:picMkLst>
            <pc:docMk/>
            <pc:sldMk cId="298552906" sldId="292"/>
            <ac:picMk id="4" creationId="{D7006BCE-6465-3C8E-2B1D-FE30D32ADA7A}"/>
          </ac:picMkLst>
        </pc:picChg>
      </pc:sldChg>
      <pc:sldChg chg="addSp delSp modSp mod">
        <pc:chgData name="ゆっくり市場調査論" userId="03e094fd-291a-4030-9f28-a3cc6b5984cc" providerId="ADAL" clId="{076DD754-894C-45A2-B6FD-950B0939ADE6}" dt="2023-10-08T06:02:28.809" v="5"/>
        <pc:sldMkLst>
          <pc:docMk/>
          <pc:sldMk cId="1309488560" sldId="293"/>
        </pc:sldMkLst>
        <pc:picChg chg="del">
          <ac:chgData name="ゆっくり市場調査論" userId="03e094fd-291a-4030-9f28-a3cc6b5984cc" providerId="ADAL" clId="{076DD754-894C-45A2-B6FD-950B0939ADE6}" dt="2023-10-08T06:02:25.582" v="4" actId="478"/>
          <ac:picMkLst>
            <pc:docMk/>
            <pc:sldMk cId="1309488560" sldId="293"/>
            <ac:picMk id="3" creationId="{9FAB25AA-77B2-772D-5F93-A51664616FCD}"/>
          </ac:picMkLst>
        </pc:picChg>
        <pc:picChg chg="add mod">
          <ac:chgData name="ゆっくり市場調査論" userId="03e094fd-291a-4030-9f28-a3cc6b5984cc" providerId="ADAL" clId="{076DD754-894C-45A2-B6FD-950B0939ADE6}" dt="2023-10-08T06:02:28.809" v="5"/>
          <ac:picMkLst>
            <pc:docMk/>
            <pc:sldMk cId="1309488560" sldId="293"/>
            <ac:picMk id="4" creationId="{971A2989-1910-A463-A7EC-89EE4117B05D}"/>
          </ac:picMkLst>
        </pc:picChg>
      </pc:sldChg>
      <pc:sldChg chg="addSp delSp modSp mod">
        <pc:chgData name="ゆっくり市場調査論" userId="03e094fd-291a-4030-9f28-a3cc6b5984cc" providerId="ADAL" clId="{076DD754-894C-45A2-B6FD-950B0939ADE6}" dt="2023-10-03T03:26:01.284" v="2"/>
        <pc:sldMkLst>
          <pc:docMk/>
          <pc:sldMk cId="174732560" sldId="296"/>
        </pc:sldMkLst>
        <pc:picChg chg="del">
          <ac:chgData name="ゆっくり市場調査論" userId="03e094fd-291a-4030-9f28-a3cc6b5984cc" providerId="ADAL" clId="{076DD754-894C-45A2-B6FD-950B0939ADE6}" dt="2023-10-03T03:25:54.861" v="1" actId="478"/>
          <ac:picMkLst>
            <pc:docMk/>
            <pc:sldMk cId="174732560" sldId="296"/>
            <ac:picMk id="3" creationId="{E6A4A546-135D-E8BD-B6B4-9ADAB9324F1A}"/>
          </ac:picMkLst>
        </pc:picChg>
        <pc:picChg chg="add mod">
          <ac:chgData name="ゆっくり市場調査論" userId="03e094fd-291a-4030-9f28-a3cc6b5984cc" providerId="ADAL" clId="{076DD754-894C-45A2-B6FD-950B0939ADE6}" dt="2023-10-03T03:26:01.284" v="2"/>
          <ac:picMkLst>
            <pc:docMk/>
            <pc:sldMk cId="174732560" sldId="296"/>
            <ac:picMk id="4" creationId="{307542CA-FAB6-5E80-53CC-CD8294893C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544EE87-9507-E359-9C8F-487C4026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14F0DB-60D6-3081-78E9-88068E851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5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衣類, 飛ぶ, 男, 凧 が含まれている画像&#10;&#10;自動的に生成された説明">
            <a:extLst>
              <a:ext uri="{FF2B5EF4-FFF2-40B4-BE49-F238E27FC236}">
                <a16:creationId xmlns:a16="http://schemas.microsoft.com/office/drawing/2014/main" id="{26476998-3E3F-CFE3-7A47-9D16F004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8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760470C-5EB4-1C72-FC25-E4750EEC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8FEE798-63D5-EB51-536D-D1E4D6033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3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623BF41-B6F6-D2B2-A447-8309AE67B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8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5C63A87-0D87-00A4-CCAB-CE69613BD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1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314C134-8C9C-D17A-D437-1FAD0E3C5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6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ラフルな光の線&#10;&#10;自動的に生成された説明">
            <a:extLst>
              <a:ext uri="{FF2B5EF4-FFF2-40B4-BE49-F238E27FC236}">
                <a16:creationId xmlns:a16="http://schemas.microsoft.com/office/drawing/2014/main" id="{D09D2F4F-2E05-1601-E4F0-7647EB40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4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B6DDA6D-48E0-C98F-2318-8987FCD4C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ラフルな光のcg&#10;&#10;低い精度で自動的に生成された説明">
            <a:extLst>
              <a:ext uri="{FF2B5EF4-FFF2-40B4-BE49-F238E27FC236}">
                <a16:creationId xmlns:a16="http://schemas.microsoft.com/office/drawing/2014/main" id="{7A57CE2A-B16F-190A-3BCB-3F4A6F18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4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7D417B3-C5DF-4AA2-4DBD-D847F60D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2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8EDCA9D-1665-7F8F-F18F-2C574B9E1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7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74435B-83EA-43CB-5E3C-FB849A3C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30FF89E-5F62-008A-63BE-2EE7BD776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6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AA25FE-0C31-D78B-4010-35985A9D5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B2F1C4E-73AC-DBBA-8AF1-7F1644F2B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1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71A3EEB-C487-0F66-B96E-377892D5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44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C94522-1CC8-C29C-61C0-E0A2CBF44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8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7006BCE-6465-3C8E-2B1D-FE30D32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2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71A2989-1910-A463-A7EC-89EE4117B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8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63CBCDF-DACC-020B-0813-30EBF527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4D70ACD-1128-05B7-C7D0-FF859820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84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2320035-AACC-7D09-EA5F-11E23BD45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5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307542CA-FAB6-5E80-53CC-CD8294893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825197E5-ACF4-0FF0-D26F-6ECA9795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D7B7B2D-EB79-414E-D73C-C60B1206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6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夜に光っている電子&#10;&#10;自動的に生成された説明">
            <a:extLst>
              <a:ext uri="{FF2B5EF4-FFF2-40B4-BE49-F238E27FC236}">
                <a16:creationId xmlns:a16="http://schemas.microsoft.com/office/drawing/2014/main" id="{957C591E-76DC-AACC-167E-ECAF2FFA1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B22A1D4-E207-0D0A-FFA3-E4FDDCA0C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52740626-7A95-2E6E-031D-1FE0AA2CB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5F23E4-1652-FF24-41E9-70140314F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27</TotalTime>
  <Words>0</Words>
  <Application>Microsoft Office PowerPoint</Application>
  <PresentationFormat>ユーザー設定</PresentationFormat>
  <Paragraphs>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4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2023-08-21T00:30:13Z</dcterms:created>
  <dcterms:modified xsi:type="dcterms:W3CDTF">2023-10-08T06:02:30Z</dcterms:modified>
</cp:coreProperties>
</file>