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</p:sldIdLst>
  <p:sldSz cx="3600450" cy="2160588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3734F11-F4B9-4CD6-A5EA-D2E571D2D17C}" v="1" dt="2024-05-07T12:44:42.81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>
      <p:cViewPr varScale="1">
        <p:scale>
          <a:sx n="158" d="100"/>
          <a:sy n="158" d="100"/>
        </p:scale>
        <p:origin x="132" y="12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ゆっくり市場調査論" userId="03e094fd-291a-4030-9f28-a3cc6b5984cc" providerId="ADAL" clId="{F7ED6C84-4747-4979-9819-7E972CE173D0}"/>
    <pc:docChg chg="addSld delSld modSld">
      <pc:chgData name="ゆっくり市場調査論" userId="03e094fd-291a-4030-9f28-a3cc6b5984cc" providerId="ADAL" clId="{F7ED6C84-4747-4979-9819-7E972CE173D0}" dt="2023-10-08T05:47:58.827" v="138" actId="47"/>
      <pc:docMkLst>
        <pc:docMk/>
      </pc:docMkLst>
      <pc:sldChg chg="new del">
        <pc:chgData name="ゆっくり市場調査論" userId="03e094fd-291a-4030-9f28-a3cc6b5984cc" providerId="ADAL" clId="{F7ED6C84-4747-4979-9819-7E972CE173D0}" dt="2023-10-08T05:44:37.198" v="73" actId="47"/>
        <pc:sldMkLst>
          <pc:docMk/>
          <pc:sldMk cId="2620344245" sldId="256"/>
        </pc:sldMkLst>
      </pc:sldChg>
      <pc:sldChg chg="del">
        <pc:chgData name="ゆっくり市場調査論" userId="03e094fd-291a-4030-9f28-a3cc6b5984cc" providerId="ADAL" clId="{F7ED6C84-4747-4979-9819-7E972CE173D0}" dt="2023-10-08T05:44:28.641" v="0" actId="47"/>
        <pc:sldMkLst>
          <pc:docMk/>
          <pc:sldMk cId="2057214130" sldId="257"/>
        </pc:sldMkLst>
      </pc:sldChg>
      <pc:sldChg chg="addSp modSp new">
        <pc:chgData name="ゆっくり市場調査論" userId="03e094fd-291a-4030-9f28-a3cc6b5984cc" providerId="ADAL" clId="{F7ED6C84-4747-4979-9819-7E972CE173D0}" dt="2023-10-08T05:44:40.245" v="74"/>
        <pc:sldMkLst>
          <pc:docMk/>
          <pc:sldMk cId="2809023428" sldId="257"/>
        </pc:sldMkLst>
        <pc:picChg chg="add mod">
          <ac:chgData name="ゆっくり市場調査論" userId="03e094fd-291a-4030-9f28-a3cc6b5984cc" providerId="ADAL" clId="{F7ED6C84-4747-4979-9819-7E972CE173D0}" dt="2023-10-08T05:44:40.245" v="74"/>
          <ac:picMkLst>
            <pc:docMk/>
            <pc:sldMk cId="2809023428" sldId="257"/>
            <ac:picMk id="3" creationId="{88762598-C0D0-024C-8316-C4389B96677D}"/>
          </ac:picMkLst>
        </pc:picChg>
      </pc:sldChg>
      <pc:sldChg chg="addSp modSp new">
        <pc:chgData name="ゆっくり市場調査論" userId="03e094fd-291a-4030-9f28-a3cc6b5984cc" providerId="ADAL" clId="{F7ED6C84-4747-4979-9819-7E972CE173D0}" dt="2023-10-08T05:44:43.358" v="75"/>
        <pc:sldMkLst>
          <pc:docMk/>
          <pc:sldMk cId="1486127987" sldId="258"/>
        </pc:sldMkLst>
        <pc:picChg chg="add mod">
          <ac:chgData name="ゆっくり市場調査論" userId="03e094fd-291a-4030-9f28-a3cc6b5984cc" providerId="ADAL" clId="{F7ED6C84-4747-4979-9819-7E972CE173D0}" dt="2023-10-08T05:44:43.358" v="75"/>
          <ac:picMkLst>
            <pc:docMk/>
            <pc:sldMk cId="1486127987" sldId="258"/>
            <ac:picMk id="3" creationId="{B8514A10-A076-D80D-8E0C-986DAF9A7F80}"/>
          </ac:picMkLst>
        </pc:picChg>
      </pc:sldChg>
      <pc:sldChg chg="del">
        <pc:chgData name="ゆっくり市場調査論" userId="03e094fd-291a-4030-9f28-a3cc6b5984cc" providerId="ADAL" clId="{F7ED6C84-4747-4979-9819-7E972CE173D0}" dt="2023-10-08T05:44:28.641" v="0" actId="47"/>
        <pc:sldMkLst>
          <pc:docMk/>
          <pc:sldMk cId="1520722620" sldId="258"/>
        </pc:sldMkLst>
      </pc:sldChg>
      <pc:sldChg chg="del">
        <pc:chgData name="ゆっくり市場調査論" userId="03e094fd-291a-4030-9f28-a3cc6b5984cc" providerId="ADAL" clId="{F7ED6C84-4747-4979-9819-7E972CE173D0}" dt="2023-10-08T05:44:28.641" v="0" actId="47"/>
        <pc:sldMkLst>
          <pc:docMk/>
          <pc:sldMk cId="1339184038" sldId="259"/>
        </pc:sldMkLst>
      </pc:sldChg>
      <pc:sldChg chg="addSp modSp new">
        <pc:chgData name="ゆっくり市場調査論" userId="03e094fd-291a-4030-9f28-a3cc6b5984cc" providerId="ADAL" clId="{F7ED6C84-4747-4979-9819-7E972CE173D0}" dt="2023-10-08T05:44:45.786" v="76"/>
        <pc:sldMkLst>
          <pc:docMk/>
          <pc:sldMk cId="3276786670" sldId="259"/>
        </pc:sldMkLst>
        <pc:picChg chg="add mod">
          <ac:chgData name="ゆっくり市場調査論" userId="03e094fd-291a-4030-9f28-a3cc6b5984cc" providerId="ADAL" clId="{F7ED6C84-4747-4979-9819-7E972CE173D0}" dt="2023-10-08T05:44:45.786" v="76"/>
          <ac:picMkLst>
            <pc:docMk/>
            <pc:sldMk cId="3276786670" sldId="259"/>
            <ac:picMk id="3" creationId="{20618A84-C9F6-5D82-405D-9CECA9528F7C}"/>
          </ac:picMkLst>
        </pc:picChg>
      </pc:sldChg>
      <pc:sldChg chg="del">
        <pc:chgData name="ゆっくり市場調査論" userId="03e094fd-291a-4030-9f28-a3cc6b5984cc" providerId="ADAL" clId="{F7ED6C84-4747-4979-9819-7E972CE173D0}" dt="2023-10-08T05:44:28.641" v="0" actId="47"/>
        <pc:sldMkLst>
          <pc:docMk/>
          <pc:sldMk cId="2067040461" sldId="260"/>
        </pc:sldMkLst>
      </pc:sldChg>
      <pc:sldChg chg="addSp modSp new">
        <pc:chgData name="ゆっくり市場調査論" userId="03e094fd-291a-4030-9f28-a3cc6b5984cc" providerId="ADAL" clId="{F7ED6C84-4747-4979-9819-7E972CE173D0}" dt="2023-10-08T05:44:48.183" v="77"/>
        <pc:sldMkLst>
          <pc:docMk/>
          <pc:sldMk cId="3910197049" sldId="260"/>
        </pc:sldMkLst>
        <pc:picChg chg="add mod">
          <ac:chgData name="ゆっくり市場調査論" userId="03e094fd-291a-4030-9f28-a3cc6b5984cc" providerId="ADAL" clId="{F7ED6C84-4747-4979-9819-7E972CE173D0}" dt="2023-10-08T05:44:48.183" v="77"/>
          <ac:picMkLst>
            <pc:docMk/>
            <pc:sldMk cId="3910197049" sldId="260"/>
            <ac:picMk id="3" creationId="{AAE85385-C493-E5CC-2FA1-0DC0B68008F0}"/>
          </ac:picMkLst>
        </pc:picChg>
      </pc:sldChg>
      <pc:sldChg chg="addSp modSp new">
        <pc:chgData name="ゆっくり市場調査論" userId="03e094fd-291a-4030-9f28-a3cc6b5984cc" providerId="ADAL" clId="{F7ED6C84-4747-4979-9819-7E972CE173D0}" dt="2023-10-08T05:44:51.230" v="78"/>
        <pc:sldMkLst>
          <pc:docMk/>
          <pc:sldMk cId="670064397" sldId="261"/>
        </pc:sldMkLst>
        <pc:picChg chg="add mod">
          <ac:chgData name="ゆっくり市場調査論" userId="03e094fd-291a-4030-9f28-a3cc6b5984cc" providerId="ADAL" clId="{F7ED6C84-4747-4979-9819-7E972CE173D0}" dt="2023-10-08T05:44:51.230" v="78"/>
          <ac:picMkLst>
            <pc:docMk/>
            <pc:sldMk cId="670064397" sldId="261"/>
            <ac:picMk id="3" creationId="{75184B30-3524-D680-4841-30FFAF28BD84}"/>
          </ac:picMkLst>
        </pc:picChg>
      </pc:sldChg>
      <pc:sldChg chg="del">
        <pc:chgData name="ゆっくり市場調査論" userId="03e094fd-291a-4030-9f28-a3cc6b5984cc" providerId="ADAL" clId="{F7ED6C84-4747-4979-9819-7E972CE173D0}" dt="2023-10-08T05:44:28.641" v="0" actId="47"/>
        <pc:sldMkLst>
          <pc:docMk/>
          <pc:sldMk cId="1128009376" sldId="261"/>
        </pc:sldMkLst>
      </pc:sldChg>
      <pc:sldChg chg="addSp modSp new">
        <pc:chgData name="ゆっくり市場調査論" userId="03e094fd-291a-4030-9f28-a3cc6b5984cc" providerId="ADAL" clId="{F7ED6C84-4747-4979-9819-7E972CE173D0}" dt="2023-10-08T05:44:54.042" v="79"/>
        <pc:sldMkLst>
          <pc:docMk/>
          <pc:sldMk cId="2037646719" sldId="262"/>
        </pc:sldMkLst>
        <pc:picChg chg="add mod">
          <ac:chgData name="ゆっくり市場調査論" userId="03e094fd-291a-4030-9f28-a3cc6b5984cc" providerId="ADAL" clId="{F7ED6C84-4747-4979-9819-7E972CE173D0}" dt="2023-10-08T05:44:54.042" v="79"/>
          <ac:picMkLst>
            <pc:docMk/>
            <pc:sldMk cId="2037646719" sldId="262"/>
            <ac:picMk id="3" creationId="{E638DD27-D9DF-B8F6-666D-971F3A38C062}"/>
          </ac:picMkLst>
        </pc:picChg>
      </pc:sldChg>
      <pc:sldChg chg="del">
        <pc:chgData name="ゆっくり市場調査論" userId="03e094fd-291a-4030-9f28-a3cc6b5984cc" providerId="ADAL" clId="{F7ED6C84-4747-4979-9819-7E972CE173D0}" dt="2023-10-08T05:44:28.641" v="0" actId="47"/>
        <pc:sldMkLst>
          <pc:docMk/>
          <pc:sldMk cId="3999992612" sldId="262"/>
        </pc:sldMkLst>
      </pc:sldChg>
      <pc:sldChg chg="addSp modSp new">
        <pc:chgData name="ゆっくり市場調査論" userId="03e094fd-291a-4030-9f28-a3cc6b5984cc" providerId="ADAL" clId="{F7ED6C84-4747-4979-9819-7E972CE173D0}" dt="2023-10-08T05:44:56.986" v="80"/>
        <pc:sldMkLst>
          <pc:docMk/>
          <pc:sldMk cId="1606711321" sldId="263"/>
        </pc:sldMkLst>
        <pc:picChg chg="add mod">
          <ac:chgData name="ゆっくり市場調査論" userId="03e094fd-291a-4030-9f28-a3cc6b5984cc" providerId="ADAL" clId="{F7ED6C84-4747-4979-9819-7E972CE173D0}" dt="2023-10-08T05:44:56.986" v="80"/>
          <ac:picMkLst>
            <pc:docMk/>
            <pc:sldMk cId="1606711321" sldId="263"/>
            <ac:picMk id="3" creationId="{7429D34B-B1C1-D161-25B6-A98169404C5E}"/>
          </ac:picMkLst>
        </pc:picChg>
      </pc:sldChg>
      <pc:sldChg chg="del">
        <pc:chgData name="ゆっくり市場調査論" userId="03e094fd-291a-4030-9f28-a3cc6b5984cc" providerId="ADAL" clId="{F7ED6C84-4747-4979-9819-7E972CE173D0}" dt="2023-10-08T05:44:28.641" v="0" actId="47"/>
        <pc:sldMkLst>
          <pc:docMk/>
          <pc:sldMk cId="2601162370" sldId="263"/>
        </pc:sldMkLst>
      </pc:sldChg>
      <pc:sldChg chg="addSp modSp new">
        <pc:chgData name="ゆっくり市場調査論" userId="03e094fd-291a-4030-9f28-a3cc6b5984cc" providerId="ADAL" clId="{F7ED6C84-4747-4979-9819-7E972CE173D0}" dt="2023-10-08T05:45:00.102" v="81"/>
        <pc:sldMkLst>
          <pc:docMk/>
          <pc:sldMk cId="1142467870" sldId="264"/>
        </pc:sldMkLst>
        <pc:picChg chg="add mod">
          <ac:chgData name="ゆっくり市場調査論" userId="03e094fd-291a-4030-9f28-a3cc6b5984cc" providerId="ADAL" clId="{F7ED6C84-4747-4979-9819-7E972CE173D0}" dt="2023-10-08T05:45:00.102" v="81"/>
          <ac:picMkLst>
            <pc:docMk/>
            <pc:sldMk cId="1142467870" sldId="264"/>
            <ac:picMk id="3" creationId="{95A40E1B-667B-A350-C437-C38102803D2E}"/>
          </ac:picMkLst>
        </pc:picChg>
      </pc:sldChg>
      <pc:sldChg chg="del">
        <pc:chgData name="ゆっくり市場調査論" userId="03e094fd-291a-4030-9f28-a3cc6b5984cc" providerId="ADAL" clId="{F7ED6C84-4747-4979-9819-7E972CE173D0}" dt="2023-10-08T05:44:28.641" v="0" actId="47"/>
        <pc:sldMkLst>
          <pc:docMk/>
          <pc:sldMk cId="2320711093" sldId="265"/>
        </pc:sldMkLst>
      </pc:sldChg>
      <pc:sldChg chg="addSp modSp new">
        <pc:chgData name="ゆっくり市場調査論" userId="03e094fd-291a-4030-9f28-a3cc6b5984cc" providerId="ADAL" clId="{F7ED6C84-4747-4979-9819-7E972CE173D0}" dt="2023-10-08T05:45:03.269" v="82"/>
        <pc:sldMkLst>
          <pc:docMk/>
          <pc:sldMk cId="3225334769" sldId="265"/>
        </pc:sldMkLst>
        <pc:picChg chg="add mod">
          <ac:chgData name="ゆっくり市場調査論" userId="03e094fd-291a-4030-9f28-a3cc6b5984cc" providerId="ADAL" clId="{F7ED6C84-4747-4979-9819-7E972CE173D0}" dt="2023-10-08T05:45:03.269" v="82"/>
          <ac:picMkLst>
            <pc:docMk/>
            <pc:sldMk cId="3225334769" sldId="265"/>
            <ac:picMk id="3" creationId="{8EE9569D-1391-B694-3CF4-5F18D138B8AA}"/>
          </ac:picMkLst>
        </pc:picChg>
      </pc:sldChg>
      <pc:sldChg chg="addSp modSp new">
        <pc:chgData name="ゆっくり市場調査論" userId="03e094fd-291a-4030-9f28-a3cc6b5984cc" providerId="ADAL" clId="{F7ED6C84-4747-4979-9819-7E972CE173D0}" dt="2023-10-08T05:45:07.785" v="83"/>
        <pc:sldMkLst>
          <pc:docMk/>
          <pc:sldMk cId="101969250" sldId="266"/>
        </pc:sldMkLst>
        <pc:picChg chg="add mod">
          <ac:chgData name="ゆっくり市場調査論" userId="03e094fd-291a-4030-9f28-a3cc6b5984cc" providerId="ADAL" clId="{F7ED6C84-4747-4979-9819-7E972CE173D0}" dt="2023-10-08T05:45:07.785" v="83"/>
          <ac:picMkLst>
            <pc:docMk/>
            <pc:sldMk cId="101969250" sldId="266"/>
            <ac:picMk id="3" creationId="{1CF0CEAB-F4DB-EBD6-C6A2-D84E6BB4FF64}"/>
          </ac:picMkLst>
        </pc:picChg>
      </pc:sldChg>
      <pc:sldChg chg="del">
        <pc:chgData name="ゆっくり市場調査論" userId="03e094fd-291a-4030-9f28-a3cc6b5984cc" providerId="ADAL" clId="{F7ED6C84-4747-4979-9819-7E972CE173D0}" dt="2023-10-08T05:44:28.641" v="0" actId="47"/>
        <pc:sldMkLst>
          <pc:docMk/>
          <pc:sldMk cId="2987503183" sldId="266"/>
        </pc:sldMkLst>
      </pc:sldChg>
      <pc:sldChg chg="del">
        <pc:chgData name="ゆっくり市場調査論" userId="03e094fd-291a-4030-9f28-a3cc6b5984cc" providerId="ADAL" clId="{F7ED6C84-4747-4979-9819-7E972CE173D0}" dt="2023-10-08T05:44:28.641" v="0" actId="47"/>
        <pc:sldMkLst>
          <pc:docMk/>
          <pc:sldMk cId="2897316799" sldId="267"/>
        </pc:sldMkLst>
      </pc:sldChg>
      <pc:sldChg chg="addSp modSp new">
        <pc:chgData name="ゆっくり市場調査論" userId="03e094fd-291a-4030-9f28-a3cc6b5984cc" providerId="ADAL" clId="{F7ED6C84-4747-4979-9819-7E972CE173D0}" dt="2023-10-08T05:45:10.221" v="84"/>
        <pc:sldMkLst>
          <pc:docMk/>
          <pc:sldMk cId="3222065422" sldId="267"/>
        </pc:sldMkLst>
        <pc:picChg chg="add mod">
          <ac:chgData name="ゆっくり市場調査論" userId="03e094fd-291a-4030-9f28-a3cc6b5984cc" providerId="ADAL" clId="{F7ED6C84-4747-4979-9819-7E972CE173D0}" dt="2023-10-08T05:45:10.221" v="84"/>
          <ac:picMkLst>
            <pc:docMk/>
            <pc:sldMk cId="3222065422" sldId="267"/>
            <ac:picMk id="3" creationId="{AD3708E2-C927-EA54-0A00-DCA23BD9B742}"/>
          </ac:picMkLst>
        </pc:picChg>
      </pc:sldChg>
      <pc:sldChg chg="addSp modSp new">
        <pc:chgData name="ゆっくり市場調査論" userId="03e094fd-291a-4030-9f28-a3cc6b5984cc" providerId="ADAL" clId="{F7ED6C84-4747-4979-9819-7E972CE173D0}" dt="2023-10-08T05:45:12.601" v="85"/>
        <pc:sldMkLst>
          <pc:docMk/>
          <pc:sldMk cId="2011947755" sldId="268"/>
        </pc:sldMkLst>
        <pc:picChg chg="add mod">
          <ac:chgData name="ゆっくり市場調査論" userId="03e094fd-291a-4030-9f28-a3cc6b5984cc" providerId="ADAL" clId="{F7ED6C84-4747-4979-9819-7E972CE173D0}" dt="2023-10-08T05:45:12.601" v="85"/>
          <ac:picMkLst>
            <pc:docMk/>
            <pc:sldMk cId="2011947755" sldId="268"/>
            <ac:picMk id="3" creationId="{66C24AA0-3E1D-9EA7-713C-80A4D8CE2101}"/>
          </ac:picMkLst>
        </pc:picChg>
      </pc:sldChg>
      <pc:sldChg chg="del">
        <pc:chgData name="ゆっくり市場調査論" userId="03e094fd-291a-4030-9f28-a3cc6b5984cc" providerId="ADAL" clId="{F7ED6C84-4747-4979-9819-7E972CE173D0}" dt="2023-10-08T05:44:28.641" v="0" actId="47"/>
        <pc:sldMkLst>
          <pc:docMk/>
          <pc:sldMk cId="2609306051" sldId="268"/>
        </pc:sldMkLst>
      </pc:sldChg>
      <pc:sldChg chg="del">
        <pc:chgData name="ゆっくり市場調査論" userId="03e094fd-291a-4030-9f28-a3cc6b5984cc" providerId="ADAL" clId="{F7ED6C84-4747-4979-9819-7E972CE173D0}" dt="2023-10-08T05:44:28.641" v="0" actId="47"/>
        <pc:sldMkLst>
          <pc:docMk/>
          <pc:sldMk cId="1662423603" sldId="269"/>
        </pc:sldMkLst>
      </pc:sldChg>
      <pc:sldChg chg="addSp modSp new">
        <pc:chgData name="ゆっくり市場調査論" userId="03e094fd-291a-4030-9f28-a3cc6b5984cc" providerId="ADAL" clId="{F7ED6C84-4747-4979-9819-7E972CE173D0}" dt="2023-10-08T05:45:15.212" v="86"/>
        <pc:sldMkLst>
          <pc:docMk/>
          <pc:sldMk cId="2305906209" sldId="269"/>
        </pc:sldMkLst>
        <pc:picChg chg="add mod">
          <ac:chgData name="ゆっくり市場調査論" userId="03e094fd-291a-4030-9f28-a3cc6b5984cc" providerId="ADAL" clId="{F7ED6C84-4747-4979-9819-7E972CE173D0}" dt="2023-10-08T05:45:15.212" v="86"/>
          <ac:picMkLst>
            <pc:docMk/>
            <pc:sldMk cId="2305906209" sldId="269"/>
            <ac:picMk id="3" creationId="{5BCF414D-DDB4-E27B-35E7-803C60EB4F53}"/>
          </ac:picMkLst>
        </pc:picChg>
      </pc:sldChg>
      <pc:sldChg chg="addSp modSp new">
        <pc:chgData name="ゆっくり市場調査論" userId="03e094fd-291a-4030-9f28-a3cc6b5984cc" providerId="ADAL" clId="{F7ED6C84-4747-4979-9819-7E972CE173D0}" dt="2023-10-08T05:45:17.914" v="87"/>
        <pc:sldMkLst>
          <pc:docMk/>
          <pc:sldMk cId="1751196732" sldId="270"/>
        </pc:sldMkLst>
        <pc:picChg chg="add mod">
          <ac:chgData name="ゆっくり市場調査論" userId="03e094fd-291a-4030-9f28-a3cc6b5984cc" providerId="ADAL" clId="{F7ED6C84-4747-4979-9819-7E972CE173D0}" dt="2023-10-08T05:45:17.914" v="87"/>
          <ac:picMkLst>
            <pc:docMk/>
            <pc:sldMk cId="1751196732" sldId="270"/>
            <ac:picMk id="3" creationId="{8826C412-115A-5564-2BF2-1D8EABC4D795}"/>
          </ac:picMkLst>
        </pc:picChg>
      </pc:sldChg>
      <pc:sldChg chg="del">
        <pc:chgData name="ゆっくり市場調査論" userId="03e094fd-291a-4030-9f28-a3cc6b5984cc" providerId="ADAL" clId="{F7ED6C84-4747-4979-9819-7E972CE173D0}" dt="2023-10-08T05:44:28.641" v="0" actId="47"/>
        <pc:sldMkLst>
          <pc:docMk/>
          <pc:sldMk cId="3766490247" sldId="270"/>
        </pc:sldMkLst>
      </pc:sldChg>
      <pc:sldChg chg="del">
        <pc:chgData name="ゆっくり市場調査論" userId="03e094fd-291a-4030-9f28-a3cc6b5984cc" providerId="ADAL" clId="{F7ED6C84-4747-4979-9819-7E972CE173D0}" dt="2023-10-08T05:44:28.641" v="0" actId="47"/>
        <pc:sldMkLst>
          <pc:docMk/>
          <pc:sldMk cId="1717958237" sldId="271"/>
        </pc:sldMkLst>
      </pc:sldChg>
      <pc:sldChg chg="addSp modSp new">
        <pc:chgData name="ゆっくり市場調査論" userId="03e094fd-291a-4030-9f28-a3cc6b5984cc" providerId="ADAL" clId="{F7ED6C84-4747-4979-9819-7E972CE173D0}" dt="2023-10-08T05:45:20.490" v="88"/>
        <pc:sldMkLst>
          <pc:docMk/>
          <pc:sldMk cId="3137932762" sldId="271"/>
        </pc:sldMkLst>
        <pc:picChg chg="add mod">
          <ac:chgData name="ゆっくり市場調査論" userId="03e094fd-291a-4030-9f28-a3cc6b5984cc" providerId="ADAL" clId="{F7ED6C84-4747-4979-9819-7E972CE173D0}" dt="2023-10-08T05:45:20.490" v="88"/>
          <ac:picMkLst>
            <pc:docMk/>
            <pc:sldMk cId="3137932762" sldId="271"/>
            <ac:picMk id="3" creationId="{4F89622E-820D-F737-C8CB-D1C4DB57CB32}"/>
          </ac:picMkLst>
        </pc:picChg>
      </pc:sldChg>
      <pc:sldChg chg="del">
        <pc:chgData name="ゆっくり市場調査論" userId="03e094fd-291a-4030-9f28-a3cc6b5984cc" providerId="ADAL" clId="{F7ED6C84-4747-4979-9819-7E972CE173D0}" dt="2023-10-08T05:44:28.641" v="0" actId="47"/>
        <pc:sldMkLst>
          <pc:docMk/>
          <pc:sldMk cId="2048665574" sldId="272"/>
        </pc:sldMkLst>
      </pc:sldChg>
      <pc:sldChg chg="addSp modSp new">
        <pc:chgData name="ゆっくり市場調査論" userId="03e094fd-291a-4030-9f28-a3cc6b5984cc" providerId="ADAL" clId="{F7ED6C84-4747-4979-9819-7E972CE173D0}" dt="2023-10-08T05:45:23.155" v="89"/>
        <pc:sldMkLst>
          <pc:docMk/>
          <pc:sldMk cId="3581238389" sldId="272"/>
        </pc:sldMkLst>
        <pc:picChg chg="add mod">
          <ac:chgData name="ゆっくり市場調査論" userId="03e094fd-291a-4030-9f28-a3cc6b5984cc" providerId="ADAL" clId="{F7ED6C84-4747-4979-9819-7E972CE173D0}" dt="2023-10-08T05:45:23.155" v="89"/>
          <ac:picMkLst>
            <pc:docMk/>
            <pc:sldMk cId="3581238389" sldId="272"/>
            <ac:picMk id="3" creationId="{F98D669B-239F-2D28-7B11-308143F0B8E6}"/>
          </ac:picMkLst>
        </pc:picChg>
      </pc:sldChg>
      <pc:sldChg chg="addSp modSp new">
        <pc:chgData name="ゆっくり市場調査論" userId="03e094fd-291a-4030-9f28-a3cc6b5984cc" providerId="ADAL" clId="{F7ED6C84-4747-4979-9819-7E972CE173D0}" dt="2023-10-08T05:45:26.215" v="90"/>
        <pc:sldMkLst>
          <pc:docMk/>
          <pc:sldMk cId="409656196" sldId="273"/>
        </pc:sldMkLst>
        <pc:picChg chg="add mod">
          <ac:chgData name="ゆっくり市場調査論" userId="03e094fd-291a-4030-9f28-a3cc6b5984cc" providerId="ADAL" clId="{F7ED6C84-4747-4979-9819-7E972CE173D0}" dt="2023-10-08T05:45:26.215" v="90"/>
          <ac:picMkLst>
            <pc:docMk/>
            <pc:sldMk cId="409656196" sldId="273"/>
            <ac:picMk id="3" creationId="{9D6E439F-2189-E3FF-21F2-D53182516367}"/>
          </ac:picMkLst>
        </pc:picChg>
      </pc:sldChg>
      <pc:sldChg chg="del">
        <pc:chgData name="ゆっくり市場調査論" userId="03e094fd-291a-4030-9f28-a3cc6b5984cc" providerId="ADAL" clId="{F7ED6C84-4747-4979-9819-7E972CE173D0}" dt="2023-10-08T05:44:28.641" v="0" actId="47"/>
        <pc:sldMkLst>
          <pc:docMk/>
          <pc:sldMk cId="1409809814" sldId="273"/>
        </pc:sldMkLst>
      </pc:sldChg>
      <pc:sldChg chg="del">
        <pc:chgData name="ゆっくり市場調査論" userId="03e094fd-291a-4030-9f28-a3cc6b5984cc" providerId="ADAL" clId="{F7ED6C84-4747-4979-9819-7E972CE173D0}" dt="2023-10-08T05:44:28.641" v="0" actId="47"/>
        <pc:sldMkLst>
          <pc:docMk/>
          <pc:sldMk cId="1088303559" sldId="274"/>
        </pc:sldMkLst>
      </pc:sldChg>
      <pc:sldChg chg="addSp modSp new">
        <pc:chgData name="ゆっくり市場調査論" userId="03e094fd-291a-4030-9f28-a3cc6b5984cc" providerId="ADAL" clId="{F7ED6C84-4747-4979-9819-7E972CE173D0}" dt="2023-10-08T05:45:28.986" v="91"/>
        <pc:sldMkLst>
          <pc:docMk/>
          <pc:sldMk cId="1133195902" sldId="274"/>
        </pc:sldMkLst>
        <pc:picChg chg="add mod">
          <ac:chgData name="ゆっくり市場調査論" userId="03e094fd-291a-4030-9f28-a3cc6b5984cc" providerId="ADAL" clId="{F7ED6C84-4747-4979-9819-7E972CE173D0}" dt="2023-10-08T05:45:28.986" v="91"/>
          <ac:picMkLst>
            <pc:docMk/>
            <pc:sldMk cId="1133195902" sldId="274"/>
            <ac:picMk id="3" creationId="{86AE208A-90E0-9A13-5F37-4E11D72ADD1B}"/>
          </ac:picMkLst>
        </pc:picChg>
      </pc:sldChg>
      <pc:sldChg chg="addSp modSp new">
        <pc:chgData name="ゆっくり市場調査論" userId="03e094fd-291a-4030-9f28-a3cc6b5984cc" providerId="ADAL" clId="{F7ED6C84-4747-4979-9819-7E972CE173D0}" dt="2023-10-08T05:45:33.726" v="92"/>
        <pc:sldMkLst>
          <pc:docMk/>
          <pc:sldMk cId="644892928" sldId="275"/>
        </pc:sldMkLst>
        <pc:picChg chg="add mod">
          <ac:chgData name="ゆっくり市場調査論" userId="03e094fd-291a-4030-9f28-a3cc6b5984cc" providerId="ADAL" clId="{F7ED6C84-4747-4979-9819-7E972CE173D0}" dt="2023-10-08T05:45:33.726" v="92"/>
          <ac:picMkLst>
            <pc:docMk/>
            <pc:sldMk cId="644892928" sldId="275"/>
            <ac:picMk id="3" creationId="{D0E4239F-B2C1-3FEF-6BB6-8C49B2EB4445}"/>
          </ac:picMkLst>
        </pc:picChg>
      </pc:sldChg>
      <pc:sldChg chg="del">
        <pc:chgData name="ゆっくり市場調査論" userId="03e094fd-291a-4030-9f28-a3cc6b5984cc" providerId="ADAL" clId="{F7ED6C84-4747-4979-9819-7E972CE173D0}" dt="2023-10-08T05:44:28.641" v="0" actId="47"/>
        <pc:sldMkLst>
          <pc:docMk/>
          <pc:sldMk cId="3293617783" sldId="275"/>
        </pc:sldMkLst>
      </pc:sldChg>
      <pc:sldChg chg="del">
        <pc:chgData name="ゆっくり市場調査論" userId="03e094fd-291a-4030-9f28-a3cc6b5984cc" providerId="ADAL" clId="{F7ED6C84-4747-4979-9819-7E972CE173D0}" dt="2023-10-08T05:44:28.641" v="0" actId="47"/>
        <pc:sldMkLst>
          <pc:docMk/>
          <pc:sldMk cId="1046899346" sldId="276"/>
        </pc:sldMkLst>
      </pc:sldChg>
      <pc:sldChg chg="addSp modSp new">
        <pc:chgData name="ゆっくり市場調査論" userId="03e094fd-291a-4030-9f28-a3cc6b5984cc" providerId="ADAL" clId="{F7ED6C84-4747-4979-9819-7E972CE173D0}" dt="2023-10-08T05:45:36.047" v="93"/>
        <pc:sldMkLst>
          <pc:docMk/>
          <pc:sldMk cId="1174734953" sldId="276"/>
        </pc:sldMkLst>
        <pc:picChg chg="add mod">
          <ac:chgData name="ゆっくり市場調査論" userId="03e094fd-291a-4030-9f28-a3cc6b5984cc" providerId="ADAL" clId="{F7ED6C84-4747-4979-9819-7E972CE173D0}" dt="2023-10-08T05:45:36.047" v="93"/>
          <ac:picMkLst>
            <pc:docMk/>
            <pc:sldMk cId="1174734953" sldId="276"/>
            <ac:picMk id="3" creationId="{9BEE78AC-58EF-F28A-56EB-E8AC5E359E89}"/>
          </ac:picMkLst>
        </pc:picChg>
      </pc:sldChg>
      <pc:sldChg chg="del">
        <pc:chgData name="ゆっくり市場調査論" userId="03e094fd-291a-4030-9f28-a3cc6b5984cc" providerId="ADAL" clId="{F7ED6C84-4747-4979-9819-7E972CE173D0}" dt="2023-10-08T05:44:28.641" v="0" actId="47"/>
        <pc:sldMkLst>
          <pc:docMk/>
          <pc:sldMk cId="2518909372" sldId="277"/>
        </pc:sldMkLst>
      </pc:sldChg>
      <pc:sldChg chg="addSp modSp new">
        <pc:chgData name="ゆっくり市場調査論" userId="03e094fd-291a-4030-9f28-a3cc6b5984cc" providerId="ADAL" clId="{F7ED6C84-4747-4979-9819-7E972CE173D0}" dt="2023-10-08T05:45:39.023" v="94"/>
        <pc:sldMkLst>
          <pc:docMk/>
          <pc:sldMk cId="3208209780" sldId="277"/>
        </pc:sldMkLst>
        <pc:picChg chg="add mod">
          <ac:chgData name="ゆっくり市場調査論" userId="03e094fd-291a-4030-9f28-a3cc6b5984cc" providerId="ADAL" clId="{F7ED6C84-4747-4979-9819-7E972CE173D0}" dt="2023-10-08T05:45:39.023" v="94"/>
          <ac:picMkLst>
            <pc:docMk/>
            <pc:sldMk cId="3208209780" sldId="277"/>
            <ac:picMk id="3" creationId="{50E5711A-D15B-9C95-D773-1BA56DDD355F}"/>
          </ac:picMkLst>
        </pc:picChg>
      </pc:sldChg>
      <pc:sldChg chg="del">
        <pc:chgData name="ゆっくり市場調査論" userId="03e094fd-291a-4030-9f28-a3cc6b5984cc" providerId="ADAL" clId="{F7ED6C84-4747-4979-9819-7E972CE173D0}" dt="2023-10-08T05:44:28.641" v="0" actId="47"/>
        <pc:sldMkLst>
          <pc:docMk/>
          <pc:sldMk cId="1365843338" sldId="278"/>
        </pc:sldMkLst>
      </pc:sldChg>
      <pc:sldChg chg="addSp modSp new">
        <pc:chgData name="ゆっくり市場調査論" userId="03e094fd-291a-4030-9f28-a3cc6b5984cc" providerId="ADAL" clId="{F7ED6C84-4747-4979-9819-7E972CE173D0}" dt="2023-10-08T05:45:42.552" v="95"/>
        <pc:sldMkLst>
          <pc:docMk/>
          <pc:sldMk cId="1955002811" sldId="278"/>
        </pc:sldMkLst>
        <pc:picChg chg="add mod">
          <ac:chgData name="ゆっくり市場調査論" userId="03e094fd-291a-4030-9f28-a3cc6b5984cc" providerId="ADAL" clId="{F7ED6C84-4747-4979-9819-7E972CE173D0}" dt="2023-10-08T05:45:42.552" v="95"/>
          <ac:picMkLst>
            <pc:docMk/>
            <pc:sldMk cId="1955002811" sldId="278"/>
            <ac:picMk id="3" creationId="{14254DC7-AF3C-E0AF-0815-DFE96D4B1DE2}"/>
          </ac:picMkLst>
        </pc:picChg>
      </pc:sldChg>
      <pc:sldChg chg="addSp modSp new">
        <pc:chgData name="ゆっくり市場調査論" userId="03e094fd-291a-4030-9f28-a3cc6b5984cc" providerId="ADAL" clId="{F7ED6C84-4747-4979-9819-7E972CE173D0}" dt="2023-10-08T05:45:44.852" v="96"/>
        <pc:sldMkLst>
          <pc:docMk/>
          <pc:sldMk cId="80887183" sldId="279"/>
        </pc:sldMkLst>
        <pc:picChg chg="add mod">
          <ac:chgData name="ゆっくり市場調査論" userId="03e094fd-291a-4030-9f28-a3cc6b5984cc" providerId="ADAL" clId="{F7ED6C84-4747-4979-9819-7E972CE173D0}" dt="2023-10-08T05:45:44.852" v="96"/>
          <ac:picMkLst>
            <pc:docMk/>
            <pc:sldMk cId="80887183" sldId="279"/>
            <ac:picMk id="3" creationId="{9E485FC1-EBF4-2D9E-80F1-D1380B670676}"/>
          </ac:picMkLst>
        </pc:picChg>
      </pc:sldChg>
      <pc:sldChg chg="del">
        <pc:chgData name="ゆっくり市場調査論" userId="03e094fd-291a-4030-9f28-a3cc6b5984cc" providerId="ADAL" clId="{F7ED6C84-4747-4979-9819-7E972CE173D0}" dt="2023-10-08T05:44:28.641" v="0" actId="47"/>
        <pc:sldMkLst>
          <pc:docMk/>
          <pc:sldMk cId="3185441781" sldId="279"/>
        </pc:sldMkLst>
      </pc:sldChg>
      <pc:sldChg chg="addSp modSp new">
        <pc:chgData name="ゆっくり市場調査論" userId="03e094fd-291a-4030-9f28-a3cc6b5984cc" providerId="ADAL" clId="{F7ED6C84-4747-4979-9819-7E972CE173D0}" dt="2023-10-08T05:45:46.946" v="97"/>
        <pc:sldMkLst>
          <pc:docMk/>
          <pc:sldMk cId="577523777" sldId="280"/>
        </pc:sldMkLst>
        <pc:picChg chg="add mod">
          <ac:chgData name="ゆっくり市場調査論" userId="03e094fd-291a-4030-9f28-a3cc6b5984cc" providerId="ADAL" clId="{F7ED6C84-4747-4979-9819-7E972CE173D0}" dt="2023-10-08T05:45:46.946" v="97"/>
          <ac:picMkLst>
            <pc:docMk/>
            <pc:sldMk cId="577523777" sldId="280"/>
            <ac:picMk id="3" creationId="{4E9B0682-0D6B-E875-6D01-B0A4C0780EB6}"/>
          </ac:picMkLst>
        </pc:picChg>
      </pc:sldChg>
      <pc:sldChg chg="del">
        <pc:chgData name="ゆっくり市場調査論" userId="03e094fd-291a-4030-9f28-a3cc6b5984cc" providerId="ADAL" clId="{F7ED6C84-4747-4979-9819-7E972CE173D0}" dt="2023-10-08T05:44:28.641" v="0" actId="47"/>
        <pc:sldMkLst>
          <pc:docMk/>
          <pc:sldMk cId="1121728039" sldId="280"/>
        </pc:sldMkLst>
      </pc:sldChg>
      <pc:sldChg chg="del">
        <pc:chgData name="ゆっくり市場調査論" userId="03e094fd-291a-4030-9f28-a3cc6b5984cc" providerId="ADAL" clId="{F7ED6C84-4747-4979-9819-7E972CE173D0}" dt="2023-10-08T05:44:28.641" v="0" actId="47"/>
        <pc:sldMkLst>
          <pc:docMk/>
          <pc:sldMk cId="3039208942" sldId="281"/>
        </pc:sldMkLst>
      </pc:sldChg>
      <pc:sldChg chg="addSp modSp new">
        <pc:chgData name="ゆっくり市場調査論" userId="03e094fd-291a-4030-9f28-a3cc6b5984cc" providerId="ADAL" clId="{F7ED6C84-4747-4979-9819-7E972CE173D0}" dt="2023-10-08T05:45:49.608" v="98"/>
        <pc:sldMkLst>
          <pc:docMk/>
          <pc:sldMk cId="3495157471" sldId="281"/>
        </pc:sldMkLst>
        <pc:picChg chg="add mod">
          <ac:chgData name="ゆっくり市場調査論" userId="03e094fd-291a-4030-9f28-a3cc6b5984cc" providerId="ADAL" clId="{F7ED6C84-4747-4979-9819-7E972CE173D0}" dt="2023-10-08T05:45:49.608" v="98"/>
          <ac:picMkLst>
            <pc:docMk/>
            <pc:sldMk cId="3495157471" sldId="281"/>
            <ac:picMk id="3" creationId="{7BAA0132-7B50-D394-D1F5-1CAF9CA5FA8E}"/>
          </ac:picMkLst>
        </pc:picChg>
      </pc:sldChg>
      <pc:sldChg chg="del">
        <pc:chgData name="ゆっくり市場調査論" userId="03e094fd-291a-4030-9f28-a3cc6b5984cc" providerId="ADAL" clId="{F7ED6C84-4747-4979-9819-7E972CE173D0}" dt="2023-10-08T05:44:28.641" v="0" actId="47"/>
        <pc:sldMkLst>
          <pc:docMk/>
          <pc:sldMk cId="1742807104" sldId="282"/>
        </pc:sldMkLst>
      </pc:sldChg>
      <pc:sldChg chg="addSp modSp new">
        <pc:chgData name="ゆっくり市場調査論" userId="03e094fd-291a-4030-9f28-a3cc6b5984cc" providerId="ADAL" clId="{F7ED6C84-4747-4979-9819-7E972CE173D0}" dt="2023-10-08T05:45:52.313" v="99"/>
        <pc:sldMkLst>
          <pc:docMk/>
          <pc:sldMk cId="3996374807" sldId="282"/>
        </pc:sldMkLst>
        <pc:picChg chg="add mod">
          <ac:chgData name="ゆっくり市場調査論" userId="03e094fd-291a-4030-9f28-a3cc6b5984cc" providerId="ADAL" clId="{F7ED6C84-4747-4979-9819-7E972CE173D0}" dt="2023-10-08T05:45:52.313" v="99"/>
          <ac:picMkLst>
            <pc:docMk/>
            <pc:sldMk cId="3996374807" sldId="282"/>
            <ac:picMk id="3" creationId="{110D33FA-0D71-E340-B808-A73C4C47F9C5}"/>
          </ac:picMkLst>
        </pc:picChg>
      </pc:sldChg>
      <pc:sldChg chg="del">
        <pc:chgData name="ゆっくり市場調査論" userId="03e094fd-291a-4030-9f28-a3cc6b5984cc" providerId="ADAL" clId="{F7ED6C84-4747-4979-9819-7E972CE173D0}" dt="2023-10-08T05:44:28.641" v="0" actId="47"/>
        <pc:sldMkLst>
          <pc:docMk/>
          <pc:sldMk cId="1626430576" sldId="283"/>
        </pc:sldMkLst>
      </pc:sldChg>
      <pc:sldChg chg="addSp modSp new">
        <pc:chgData name="ゆっくり市場調査論" userId="03e094fd-291a-4030-9f28-a3cc6b5984cc" providerId="ADAL" clId="{F7ED6C84-4747-4979-9819-7E972CE173D0}" dt="2023-10-08T05:45:54.808" v="100"/>
        <pc:sldMkLst>
          <pc:docMk/>
          <pc:sldMk cId="3688557086" sldId="283"/>
        </pc:sldMkLst>
        <pc:picChg chg="add mod">
          <ac:chgData name="ゆっくり市場調査論" userId="03e094fd-291a-4030-9f28-a3cc6b5984cc" providerId="ADAL" clId="{F7ED6C84-4747-4979-9819-7E972CE173D0}" dt="2023-10-08T05:45:54.808" v="100"/>
          <ac:picMkLst>
            <pc:docMk/>
            <pc:sldMk cId="3688557086" sldId="283"/>
            <ac:picMk id="3" creationId="{0A67CAEB-E293-D6D7-BE9E-3ABF79BEFB5E}"/>
          </ac:picMkLst>
        </pc:picChg>
      </pc:sldChg>
      <pc:sldChg chg="addSp modSp new">
        <pc:chgData name="ゆっくり市場調査論" userId="03e094fd-291a-4030-9f28-a3cc6b5984cc" providerId="ADAL" clId="{F7ED6C84-4747-4979-9819-7E972CE173D0}" dt="2023-10-08T05:45:59.339" v="101"/>
        <pc:sldMkLst>
          <pc:docMk/>
          <pc:sldMk cId="3177085737" sldId="284"/>
        </pc:sldMkLst>
        <pc:picChg chg="add mod">
          <ac:chgData name="ゆっくり市場調査論" userId="03e094fd-291a-4030-9f28-a3cc6b5984cc" providerId="ADAL" clId="{F7ED6C84-4747-4979-9819-7E972CE173D0}" dt="2023-10-08T05:45:59.339" v="101"/>
          <ac:picMkLst>
            <pc:docMk/>
            <pc:sldMk cId="3177085737" sldId="284"/>
            <ac:picMk id="3" creationId="{59E5704D-B640-C7C8-0266-2BC12EC6AD61}"/>
          </ac:picMkLst>
        </pc:picChg>
      </pc:sldChg>
      <pc:sldChg chg="del">
        <pc:chgData name="ゆっくり市場調査論" userId="03e094fd-291a-4030-9f28-a3cc6b5984cc" providerId="ADAL" clId="{F7ED6C84-4747-4979-9819-7E972CE173D0}" dt="2023-10-08T05:44:28.641" v="0" actId="47"/>
        <pc:sldMkLst>
          <pc:docMk/>
          <pc:sldMk cId="4115069546" sldId="284"/>
        </pc:sldMkLst>
      </pc:sldChg>
      <pc:sldChg chg="del">
        <pc:chgData name="ゆっくり市場調査論" userId="03e094fd-291a-4030-9f28-a3cc6b5984cc" providerId="ADAL" clId="{F7ED6C84-4747-4979-9819-7E972CE173D0}" dt="2023-10-08T05:44:28.641" v="0" actId="47"/>
        <pc:sldMkLst>
          <pc:docMk/>
          <pc:sldMk cId="1067389863" sldId="285"/>
        </pc:sldMkLst>
      </pc:sldChg>
      <pc:sldChg chg="addSp modSp new">
        <pc:chgData name="ゆっくり市場調査論" userId="03e094fd-291a-4030-9f28-a3cc6b5984cc" providerId="ADAL" clId="{F7ED6C84-4747-4979-9819-7E972CE173D0}" dt="2023-10-08T05:46:02.141" v="102"/>
        <pc:sldMkLst>
          <pc:docMk/>
          <pc:sldMk cId="2770479294" sldId="285"/>
        </pc:sldMkLst>
        <pc:picChg chg="add mod">
          <ac:chgData name="ゆっくり市場調査論" userId="03e094fd-291a-4030-9f28-a3cc6b5984cc" providerId="ADAL" clId="{F7ED6C84-4747-4979-9819-7E972CE173D0}" dt="2023-10-08T05:46:02.141" v="102"/>
          <ac:picMkLst>
            <pc:docMk/>
            <pc:sldMk cId="2770479294" sldId="285"/>
            <ac:picMk id="3" creationId="{547A4DE3-3600-A7F4-4AD0-1C644D6576BA}"/>
          </ac:picMkLst>
        </pc:picChg>
      </pc:sldChg>
      <pc:sldChg chg="addSp modSp new">
        <pc:chgData name="ゆっくり市場調査論" userId="03e094fd-291a-4030-9f28-a3cc6b5984cc" providerId="ADAL" clId="{F7ED6C84-4747-4979-9819-7E972CE173D0}" dt="2023-10-08T05:46:05.261" v="103"/>
        <pc:sldMkLst>
          <pc:docMk/>
          <pc:sldMk cId="510212367" sldId="286"/>
        </pc:sldMkLst>
        <pc:picChg chg="add mod">
          <ac:chgData name="ゆっくり市場調査論" userId="03e094fd-291a-4030-9f28-a3cc6b5984cc" providerId="ADAL" clId="{F7ED6C84-4747-4979-9819-7E972CE173D0}" dt="2023-10-08T05:46:05.261" v="103"/>
          <ac:picMkLst>
            <pc:docMk/>
            <pc:sldMk cId="510212367" sldId="286"/>
            <ac:picMk id="3" creationId="{34B131C4-FA33-8665-7858-2034A4ED5E8E}"/>
          </ac:picMkLst>
        </pc:picChg>
      </pc:sldChg>
      <pc:sldChg chg="del">
        <pc:chgData name="ゆっくり市場調査論" userId="03e094fd-291a-4030-9f28-a3cc6b5984cc" providerId="ADAL" clId="{F7ED6C84-4747-4979-9819-7E972CE173D0}" dt="2023-10-08T05:44:28.641" v="0" actId="47"/>
        <pc:sldMkLst>
          <pc:docMk/>
          <pc:sldMk cId="3510665579" sldId="286"/>
        </pc:sldMkLst>
      </pc:sldChg>
      <pc:sldChg chg="addSp modSp new">
        <pc:chgData name="ゆっくり市場調査論" userId="03e094fd-291a-4030-9f28-a3cc6b5984cc" providerId="ADAL" clId="{F7ED6C84-4747-4979-9819-7E972CE173D0}" dt="2023-10-08T05:46:08.017" v="104"/>
        <pc:sldMkLst>
          <pc:docMk/>
          <pc:sldMk cId="1910855787" sldId="287"/>
        </pc:sldMkLst>
        <pc:picChg chg="add mod">
          <ac:chgData name="ゆっくり市場調査論" userId="03e094fd-291a-4030-9f28-a3cc6b5984cc" providerId="ADAL" clId="{F7ED6C84-4747-4979-9819-7E972CE173D0}" dt="2023-10-08T05:46:08.017" v="104"/>
          <ac:picMkLst>
            <pc:docMk/>
            <pc:sldMk cId="1910855787" sldId="287"/>
            <ac:picMk id="3" creationId="{DD40B931-5F8C-8620-14E5-75168CDB1B5F}"/>
          </ac:picMkLst>
        </pc:picChg>
      </pc:sldChg>
      <pc:sldChg chg="del">
        <pc:chgData name="ゆっくり市場調査論" userId="03e094fd-291a-4030-9f28-a3cc6b5984cc" providerId="ADAL" clId="{F7ED6C84-4747-4979-9819-7E972CE173D0}" dt="2023-10-08T05:44:28.641" v="0" actId="47"/>
        <pc:sldMkLst>
          <pc:docMk/>
          <pc:sldMk cId="4266568647" sldId="287"/>
        </pc:sldMkLst>
      </pc:sldChg>
      <pc:sldChg chg="del">
        <pc:chgData name="ゆっくり市場調査論" userId="03e094fd-291a-4030-9f28-a3cc6b5984cc" providerId="ADAL" clId="{F7ED6C84-4747-4979-9819-7E972CE173D0}" dt="2023-10-08T05:44:28.641" v="0" actId="47"/>
        <pc:sldMkLst>
          <pc:docMk/>
          <pc:sldMk cId="552241953" sldId="288"/>
        </pc:sldMkLst>
      </pc:sldChg>
      <pc:sldChg chg="addSp modSp new">
        <pc:chgData name="ゆっくり市場調査論" userId="03e094fd-291a-4030-9f28-a3cc6b5984cc" providerId="ADAL" clId="{F7ED6C84-4747-4979-9819-7E972CE173D0}" dt="2023-10-08T05:46:10.340" v="105"/>
        <pc:sldMkLst>
          <pc:docMk/>
          <pc:sldMk cId="3322814636" sldId="288"/>
        </pc:sldMkLst>
        <pc:picChg chg="add mod">
          <ac:chgData name="ゆっくり市場調査論" userId="03e094fd-291a-4030-9f28-a3cc6b5984cc" providerId="ADAL" clId="{F7ED6C84-4747-4979-9819-7E972CE173D0}" dt="2023-10-08T05:46:10.340" v="105"/>
          <ac:picMkLst>
            <pc:docMk/>
            <pc:sldMk cId="3322814636" sldId="288"/>
            <ac:picMk id="3" creationId="{E5962106-0BD1-0C7E-733A-76FC23434DC6}"/>
          </ac:picMkLst>
        </pc:picChg>
      </pc:sldChg>
      <pc:sldChg chg="addSp modSp new">
        <pc:chgData name="ゆっくり市場調査論" userId="03e094fd-291a-4030-9f28-a3cc6b5984cc" providerId="ADAL" clId="{F7ED6C84-4747-4979-9819-7E972CE173D0}" dt="2023-10-08T05:46:13.065" v="106"/>
        <pc:sldMkLst>
          <pc:docMk/>
          <pc:sldMk cId="1115305077" sldId="289"/>
        </pc:sldMkLst>
        <pc:picChg chg="add mod">
          <ac:chgData name="ゆっくり市場調査論" userId="03e094fd-291a-4030-9f28-a3cc6b5984cc" providerId="ADAL" clId="{F7ED6C84-4747-4979-9819-7E972CE173D0}" dt="2023-10-08T05:46:13.065" v="106"/>
          <ac:picMkLst>
            <pc:docMk/>
            <pc:sldMk cId="1115305077" sldId="289"/>
            <ac:picMk id="3" creationId="{9676BB2B-20D7-3C05-D6A3-1A88E1B822AF}"/>
          </ac:picMkLst>
        </pc:picChg>
      </pc:sldChg>
      <pc:sldChg chg="del">
        <pc:chgData name="ゆっくり市場調査論" userId="03e094fd-291a-4030-9f28-a3cc6b5984cc" providerId="ADAL" clId="{F7ED6C84-4747-4979-9819-7E972CE173D0}" dt="2023-10-08T05:44:28.641" v="0" actId="47"/>
        <pc:sldMkLst>
          <pc:docMk/>
          <pc:sldMk cId="2398891396" sldId="289"/>
        </pc:sldMkLst>
      </pc:sldChg>
      <pc:sldChg chg="addSp modSp new">
        <pc:chgData name="ゆっくり市場調査論" userId="03e094fd-291a-4030-9f28-a3cc6b5984cc" providerId="ADAL" clId="{F7ED6C84-4747-4979-9819-7E972CE173D0}" dt="2023-10-08T05:46:15.832" v="107"/>
        <pc:sldMkLst>
          <pc:docMk/>
          <pc:sldMk cId="3972753120" sldId="290"/>
        </pc:sldMkLst>
        <pc:picChg chg="add mod">
          <ac:chgData name="ゆっくり市場調査論" userId="03e094fd-291a-4030-9f28-a3cc6b5984cc" providerId="ADAL" clId="{F7ED6C84-4747-4979-9819-7E972CE173D0}" dt="2023-10-08T05:46:15.832" v="107"/>
          <ac:picMkLst>
            <pc:docMk/>
            <pc:sldMk cId="3972753120" sldId="290"/>
            <ac:picMk id="3" creationId="{7C486D79-F0F0-8E47-BCDF-328548E453CF}"/>
          </ac:picMkLst>
        </pc:picChg>
      </pc:sldChg>
      <pc:sldChg chg="del">
        <pc:chgData name="ゆっくり市場調査論" userId="03e094fd-291a-4030-9f28-a3cc6b5984cc" providerId="ADAL" clId="{F7ED6C84-4747-4979-9819-7E972CE173D0}" dt="2023-10-08T05:44:28.641" v="0" actId="47"/>
        <pc:sldMkLst>
          <pc:docMk/>
          <pc:sldMk cId="4020858055" sldId="290"/>
        </pc:sldMkLst>
      </pc:sldChg>
      <pc:sldChg chg="del">
        <pc:chgData name="ゆっくり市場調査論" userId="03e094fd-291a-4030-9f28-a3cc6b5984cc" providerId="ADAL" clId="{F7ED6C84-4747-4979-9819-7E972CE173D0}" dt="2023-10-08T05:44:28.641" v="0" actId="47"/>
        <pc:sldMkLst>
          <pc:docMk/>
          <pc:sldMk cId="993458990" sldId="291"/>
        </pc:sldMkLst>
      </pc:sldChg>
      <pc:sldChg chg="addSp modSp new">
        <pc:chgData name="ゆっくり市場調査論" userId="03e094fd-291a-4030-9f28-a3cc6b5984cc" providerId="ADAL" clId="{F7ED6C84-4747-4979-9819-7E972CE173D0}" dt="2023-10-08T05:46:18.132" v="108"/>
        <pc:sldMkLst>
          <pc:docMk/>
          <pc:sldMk cId="1370194778" sldId="291"/>
        </pc:sldMkLst>
        <pc:picChg chg="add mod">
          <ac:chgData name="ゆっくり市場調査論" userId="03e094fd-291a-4030-9f28-a3cc6b5984cc" providerId="ADAL" clId="{F7ED6C84-4747-4979-9819-7E972CE173D0}" dt="2023-10-08T05:46:18.132" v="108"/>
          <ac:picMkLst>
            <pc:docMk/>
            <pc:sldMk cId="1370194778" sldId="291"/>
            <ac:picMk id="3" creationId="{646C2D76-69C7-B1DA-1465-04C83C1F297A}"/>
          </ac:picMkLst>
        </pc:picChg>
      </pc:sldChg>
      <pc:sldChg chg="del">
        <pc:chgData name="ゆっくり市場調査論" userId="03e094fd-291a-4030-9f28-a3cc6b5984cc" providerId="ADAL" clId="{F7ED6C84-4747-4979-9819-7E972CE173D0}" dt="2023-10-08T05:44:28.641" v="0" actId="47"/>
        <pc:sldMkLst>
          <pc:docMk/>
          <pc:sldMk cId="1840014516" sldId="292"/>
        </pc:sldMkLst>
      </pc:sldChg>
      <pc:sldChg chg="addSp modSp new">
        <pc:chgData name="ゆっくり市場調査論" userId="03e094fd-291a-4030-9f28-a3cc6b5984cc" providerId="ADAL" clId="{F7ED6C84-4747-4979-9819-7E972CE173D0}" dt="2023-10-08T05:46:20.642" v="109"/>
        <pc:sldMkLst>
          <pc:docMk/>
          <pc:sldMk cId="2625881155" sldId="292"/>
        </pc:sldMkLst>
        <pc:picChg chg="add mod">
          <ac:chgData name="ゆっくり市場調査論" userId="03e094fd-291a-4030-9f28-a3cc6b5984cc" providerId="ADAL" clId="{F7ED6C84-4747-4979-9819-7E972CE173D0}" dt="2023-10-08T05:46:20.642" v="109"/>
          <ac:picMkLst>
            <pc:docMk/>
            <pc:sldMk cId="2625881155" sldId="292"/>
            <ac:picMk id="3" creationId="{46601408-060E-B0D6-0388-29B6CD64DBC7}"/>
          </ac:picMkLst>
        </pc:picChg>
      </pc:sldChg>
      <pc:sldChg chg="del">
        <pc:chgData name="ゆっくり市場調査論" userId="03e094fd-291a-4030-9f28-a3cc6b5984cc" providerId="ADAL" clId="{F7ED6C84-4747-4979-9819-7E972CE173D0}" dt="2023-10-08T05:44:28.641" v="0" actId="47"/>
        <pc:sldMkLst>
          <pc:docMk/>
          <pc:sldMk cId="355476692" sldId="293"/>
        </pc:sldMkLst>
      </pc:sldChg>
      <pc:sldChg chg="addSp modSp new">
        <pc:chgData name="ゆっくり市場調査論" userId="03e094fd-291a-4030-9f28-a3cc6b5984cc" providerId="ADAL" clId="{F7ED6C84-4747-4979-9819-7E972CE173D0}" dt="2023-10-08T05:46:25.697" v="110"/>
        <pc:sldMkLst>
          <pc:docMk/>
          <pc:sldMk cId="4160196011" sldId="293"/>
        </pc:sldMkLst>
        <pc:picChg chg="add mod">
          <ac:chgData name="ゆっくり市場調査論" userId="03e094fd-291a-4030-9f28-a3cc6b5984cc" providerId="ADAL" clId="{F7ED6C84-4747-4979-9819-7E972CE173D0}" dt="2023-10-08T05:46:25.697" v="110"/>
          <ac:picMkLst>
            <pc:docMk/>
            <pc:sldMk cId="4160196011" sldId="293"/>
            <ac:picMk id="3" creationId="{5818D757-DD32-FFD9-B5D2-A6DFF58B9AE1}"/>
          </ac:picMkLst>
        </pc:picChg>
      </pc:sldChg>
      <pc:sldChg chg="del">
        <pc:chgData name="ゆっくり市場調査論" userId="03e094fd-291a-4030-9f28-a3cc6b5984cc" providerId="ADAL" clId="{F7ED6C84-4747-4979-9819-7E972CE173D0}" dt="2023-10-08T05:44:28.641" v="0" actId="47"/>
        <pc:sldMkLst>
          <pc:docMk/>
          <pc:sldMk cId="507585852" sldId="294"/>
        </pc:sldMkLst>
      </pc:sldChg>
      <pc:sldChg chg="addSp modSp new">
        <pc:chgData name="ゆっくり市場調査論" userId="03e094fd-291a-4030-9f28-a3cc6b5984cc" providerId="ADAL" clId="{F7ED6C84-4747-4979-9819-7E972CE173D0}" dt="2023-10-08T05:46:28.349" v="111"/>
        <pc:sldMkLst>
          <pc:docMk/>
          <pc:sldMk cId="1065507260" sldId="294"/>
        </pc:sldMkLst>
        <pc:picChg chg="add mod">
          <ac:chgData name="ゆっくり市場調査論" userId="03e094fd-291a-4030-9f28-a3cc6b5984cc" providerId="ADAL" clId="{F7ED6C84-4747-4979-9819-7E972CE173D0}" dt="2023-10-08T05:46:28.349" v="111"/>
          <ac:picMkLst>
            <pc:docMk/>
            <pc:sldMk cId="1065507260" sldId="294"/>
            <ac:picMk id="3" creationId="{62045C99-1123-B8A0-64E5-AFB0E33CE66E}"/>
          </ac:picMkLst>
        </pc:picChg>
      </pc:sldChg>
      <pc:sldChg chg="addSp modSp new">
        <pc:chgData name="ゆっくり市場調査論" userId="03e094fd-291a-4030-9f28-a3cc6b5984cc" providerId="ADAL" clId="{F7ED6C84-4747-4979-9819-7E972CE173D0}" dt="2023-10-08T05:46:31.325" v="112"/>
        <pc:sldMkLst>
          <pc:docMk/>
          <pc:sldMk cId="3064305959" sldId="295"/>
        </pc:sldMkLst>
        <pc:picChg chg="add mod">
          <ac:chgData name="ゆっくり市場調査論" userId="03e094fd-291a-4030-9f28-a3cc6b5984cc" providerId="ADAL" clId="{F7ED6C84-4747-4979-9819-7E972CE173D0}" dt="2023-10-08T05:46:31.325" v="112"/>
          <ac:picMkLst>
            <pc:docMk/>
            <pc:sldMk cId="3064305959" sldId="295"/>
            <ac:picMk id="3" creationId="{906423D5-1CA6-BE5F-3CF0-3989F50F9DCC}"/>
          </ac:picMkLst>
        </pc:picChg>
      </pc:sldChg>
      <pc:sldChg chg="del">
        <pc:chgData name="ゆっくり市場調査論" userId="03e094fd-291a-4030-9f28-a3cc6b5984cc" providerId="ADAL" clId="{F7ED6C84-4747-4979-9819-7E972CE173D0}" dt="2023-10-08T05:44:28.641" v="0" actId="47"/>
        <pc:sldMkLst>
          <pc:docMk/>
          <pc:sldMk cId="3145972721" sldId="295"/>
        </pc:sldMkLst>
      </pc:sldChg>
      <pc:sldChg chg="addSp modSp new">
        <pc:chgData name="ゆっくり市場調査論" userId="03e094fd-291a-4030-9f28-a3cc6b5984cc" providerId="ADAL" clId="{F7ED6C84-4747-4979-9819-7E972CE173D0}" dt="2023-10-08T05:46:33.769" v="113"/>
        <pc:sldMkLst>
          <pc:docMk/>
          <pc:sldMk cId="2044054594" sldId="296"/>
        </pc:sldMkLst>
        <pc:picChg chg="add mod">
          <ac:chgData name="ゆっくり市場調査論" userId="03e094fd-291a-4030-9f28-a3cc6b5984cc" providerId="ADAL" clId="{F7ED6C84-4747-4979-9819-7E972CE173D0}" dt="2023-10-08T05:46:33.769" v="113"/>
          <ac:picMkLst>
            <pc:docMk/>
            <pc:sldMk cId="2044054594" sldId="296"/>
            <ac:picMk id="3" creationId="{06A6D96A-EC7B-9A22-830A-D1F6D7D7941F}"/>
          </ac:picMkLst>
        </pc:picChg>
      </pc:sldChg>
      <pc:sldChg chg="del">
        <pc:chgData name="ゆっくり市場調査論" userId="03e094fd-291a-4030-9f28-a3cc6b5984cc" providerId="ADAL" clId="{F7ED6C84-4747-4979-9819-7E972CE173D0}" dt="2023-10-08T05:44:28.641" v="0" actId="47"/>
        <pc:sldMkLst>
          <pc:docMk/>
          <pc:sldMk cId="3439773989" sldId="296"/>
        </pc:sldMkLst>
      </pc:sldChg>
      <pc:sldChg chg="addSp modSp new">
        <pc:chgData name="ゆっくり市場調査論" userId="03e094fd-291a-4030-9f28-a3cc6b5984cc" providerId="ADAL" clId="{F7ED6C84-4747-4979-9819-7E972CE173D0}" dt="2023-10-08T05:46:36.957" v="114"/>
        <pc:sldMkLst>
          <pc:docMk/>
          <pc:sldMk cId="54808938" sldId="297"/>
        </pc:sldMkLst>
        <pc:picChg chg="add mod">
          <ac:chgData name="ゆっくり市場調査論" userId="03e094fd-291a-4030-9f28-a3cc6b5984cc" providerId="ADAL" clId="{F7ED6C84-4747-4979-9819-7E972CE173D0}" dt="2023-10-08T05:46:36.957" v="114"/>
          <ac:picMkLst>
            <pc:docMk/>
            <pc:sldMk cId="54808938" sldId="297"/>
            <ac:picMk id="3" creationId="{4DE6B1BD-9A34-E31B-AF25-385DCA971718}"/>
          </ac:picMkLst>
        </pc:picChg>
      </pc:sldChg>
      <pc:sldChg chg="del">
        <pc:chgData name="ゆっくり市場調査論" userId="03e094fd-291a-4030-9f28-a3cc6b5984cc" providerId="ADAL" clId="{F7ED6C84-4747-4979-9819-7E972CE173D0}" dt="2023-10-08T05:44:28.641" v="0" actId="47"/>
        <pc:sldMkLst>
          <pc:docMk/>
          <pc:sldMk cId="1235732684" sldId="297"/>
        </pc:sldMkLst>
      </pc:sldChg>
      <pc:sldChg chg="del">
        <pc:chgData name="ゆっくり市場調査論" userId="03e094fd-291a-4030-9f28-a3cc6b5984cc" providerId="ADAL" clId="{F7ED6C84-4747-4979-9819-7E972CE173D0}" dt="2023-10-08T05:44:28.641" v="0" actId="47"/>
        <pc:sldMkLst>
          <pc:docMk/>
          <pc:sldMk cId="1059125293" sldId="298"/>
        </pc:sldMkLst>
      </pc:sldChg>
      <pc:sldChg chg="addSp modSp new">
        <pc:chgData name="ゆっくり市場調査論" userId="03e094fd-291a-4030-9f28-a3cc6b5984cc" providerId="ADAL" clId="{F7ED6C84-4747-4979-9819-7E972CE173D0}" dt="2023-10-08T05:46:40.340" v="115"/>
        <pc:sldMkLst>
          <pc:docMk/>
          <pc:sldMk cId="1307990326" sldId="298"/>
        </pc:sldMkLst>
        <pc:picChg chg="add mod">
          <ac:chgData name="ゆっくり市場調査論" userId="03e094fd-291a-4030-9f28-a3cc6b5984cc" providerId="ADAL" clId="{F7ED6C84-4747-4979-9819-7E972CE173D0}" dt="2023-10-08T05:46:40.340" v="115"/>
          <ac:picMkLst>
            <pc:docMk/>
            <pc:sldMk cId="1307990326" sldId="298"/>
            <ac:picMk id="3" creationId="{5F3EC76E-DAFB-D20C-B680-EDC7CEA68C57}"/>
          </ac:picMkLst>
        </pc:picChg>
      </pc:sldChg>
      <pc:sldChg chg="del">
        <pc:chgData name="ゆっくり市場調査論" userId="03e094fd-291a-4030-9f28-a3cc6b5984cc" providerId="ADAL" clId="{F7ED6C84-4747-4979-9819-7E972CE173D0}" dt="2023-10-08T05:44:28.641" v="0" actId="47"/>
        <pc:sldMkLst>
          <pc:docMk/>
          <pc:sldMk cId="243399163" sldId="299"/>
        </pc:sldMkLst>
      </pc:sldChg>
      <pc:sldChg chg="addSp modSp new">
        <pc:chgData name="ゆっくり市場調査論" userId="03e094fd-291a-4030-9f28-a3cc6b5984cc" providerId="ADAL" clId="{F7ED6C84-4747-4979-9819-7E972CE173D0}" dt="2023-10-08T05:46:42.704" v="116"/>
        <pc:sldMkLst>
          <pc:docMk/>
          <pc:sldMk cId="3289020392" sldId="299"/>
        </pc:sldMkLst>
        <pc:picChg chg="add mod">
          <ac:chgData name="ゆっくり市場調査論" userId="03e094fd-291a-4030-9f28-a3cc6b5984cc" providerId="ADAL" clId="{F7ED6C84-4747-4979-9819-7E972CE173D0}" dt="2023-10-08T05:46:42.704" v="116"/>
          <ac:picMkLst>
            <pc:docMk/>
            <pc:sldMk cId="3289020392" sldId="299"/>
            <ac:picMk id="3" creationId="{3333A563-F605-501D-DF27-5F299A1F4BA8}"/>
          </ac:picMkLst>
        </pc:picChg>
      </pc:sldChg>
      <pc:sldChg chg="addSp modSp new">
        <pc:chgData name="ゆっくり市場調査論" userId="03e094fd-291a-4030-9f28-a3cc6b5984cc" providerId="ADAL" clId="{F7ED6C84-4747-4979-9819-7E972CE173D0}" dt="2023-10-08T05:46:44.826" v="117"/>
        <pc:sldMkLst>
          <pc:docMk/>
          <pc:sldMk cId="1538621428" sldId="300"/>
        </pc:sldMkLst>
        <pc:picChg chg="add mod">
          <ac:chgData name="ゆっくり市場調査論" userId="03e094fd-291a-4030-9f28-a3cc6b5984cc" providerId="ADAL" clId="{F7ED6C84-4747-4979-9819-7E972CE173D0}" dt="2023-10-08T05:46:44.826" v="117"/>
          <ac:picMkLst>
            <pc:docMk/>
            <pc:sldMk cId="1538621428" sldId="300"/>
            <ac:picMk id="3" creationId="{3435360B-A650-EFA4-F9A6-55366CF8F94A}"/>
          </ac:picMkLst>
        </pc:picChg>
      </pc:sldChg>
      <pc:sldChg chg="del">
        <pc:chgData name="ゆっくり市場調査論" userId="03e094fd-291a-4030-9f28-a3cc6b5984cc" providerId="ADAL" clId="{F7ED6C84-4747-4979-9819-7E972CE173D0}" dt="2023-10-08T05:44:28.641" v="0" actId="47"/>
        <pc:sldMkLst>
          <pc:docMk/>
          <pc:sldMk cId="3908533016" sldId="300"/>
        </pc:sldMkLst>
      </pc:sldChg>
      <pc:sldChg chg="del">
        <pc:chgData name="ゆっくり市場調査論" userId="03e094fd-291a-4030-9f28-a3cc6b5984cc" providerId="ADAL" clId="{F7ED6C84-4747-4979-9819-7E972CE173D0}" dt="2023-10-08T05:44:28.641" v="0" actId="47"/>
        <pc:sldMkLst>
          <pc:docMk/>
          <pc:sldMk cId="2174862741" sldId="301"/>
        </pc:sldMkLst>
      </pc:sldChg>
      <pc:sldChg chg="addSp modSp new">
        <pc:chgData name="ゆっくり市場調査論" userId="03e094fd-291a-4030-9f28-a3cc6b5984cc" providerId="ADAL" clId="{F7ED6C84-4747-4979-9819-7E972CE173D0}" dt="2023-10-08T05:46:53.875" v="118"/>
        <pc:sldMkLst>
          <pc:docMk/>
          <pc:sldMk cId="2480480773" sldId="301"/>
        </pc:sldMkLst>
        <pc:picChg chg="add mod">
          <ac:chgData name="ゆっくり市場調査論" userId="03e094fd-291a-4030-9f28-a3cc6b5984cc" providerId="ADAL" clId="{F7ED6C84-4747-4979-9819-7E972CE173D0}" dt="2023-10-08T05:46:53.875" v="118"/>
          <ac:picMkLst>
            <pc:docMk/>
            <pc:sldMk cId="2480480773" sldId="301"/>
            <ac:picMk id="3" creationId="{FD967084-58F6-9E9A-4E43-FF77D9A085E0}"/>
          </ac:picMkLst>
        </pc:picChg>
      </pc:sldChg>
      <pc:sldChg chg="del">
        <pc:chgData name="ゆっくり市場調査論" userId="03e094fd-291a-4030-9f28-a3cc6b5984cc" providerId="ADAL" clId="{F7ED6C84-4747-4979-9819-7E972CE173D0}" dt="2023-10-08T05:44:28.641" v="0" actId="47"/>
        <pc:sldMkLst>
          <pc:docMk/>
          <pc:sldMk cId="1054755022" sldId="302"/>
        </pc:sldMkLst>
      </pc:sldChg>
      <pc:sldChg chg="addSp modSp new">
        <pc:chgData name="ゆっくり市場調査論" userId="03e094fd-291a-4030-9f28-a3cc6b5984cc" providerId="ADAL" clId="{F7ED6C84-4747-4979-9819-7E972CE173D0}" dt="2023-10-08T05:46:59.269" v="119"/>
        <pc:sldMkLst>
          <pc:docMk/>
          <pc:sldMk cId="2991787560" sldId="302"/>
        </pc:sldMkLst>
        <pc:picChg chg="add mod">
          <ac:chgData name="ゆっくり市場調査論" userId="03e094fd-291a-4030-9f28-a3cc6b5984cc" providerId="ADAL" clId="{F7ED6C84-4747-4979-9819-7E972CE173D0}" dt="2023-10-08T05:46:59.269" v="119"/>
          <ac:picMkLst>
            <pc:docMk/>
            <pc:sldMk cId="2991787560" sldId="302"/>
            <ac:picMk id="3" creationId="{6EB115CE-5BF9-45B8-241B-8AE39B28BC47}"/>
          </ac:picMkLst>
        </pc:picChg>
      </pc:sldChg>
      <pc:sldChg chg="del">
        <pc:chgData name="ゆっくり市場調査論" userId="03e094fd-291a-4030-9f28-a3cc6b5984cc" providerId="ADAL" clId="{F7ED6C84-4747-4979-9819-7E972CE173D0}" dt="2023-10-08T05:44:28.641" v="0" actId="47"/>
        <pc:sldMkLst>
          <pc:docMk/>
          <pc:sldMk cId="2347303196" sldId="303"/>
        </pc:sldMkLst>
      </pc:sldChg>
      <pc:sldChg chg="addSp modSp new">
        <pc:chgData name="ゆっくり市場調査論" userId="03e094fd-291a-4030-9f28-a3cc6b5984cc" providerId="ADAL" clId="{F7ED6C84-4747-4979-9819-7E972CE173D0}" dt="2023-10-08T05:47:02.249" v="120"/>
        <pc:sldMkLst>
          <pc:docMk/>
          <pc:sldMk cId="2686387377" sldId="303"/>
        </pc:sldMkLst>
        <pc:picChg chg="add mod">
          <ac:chgData name="ゆっくり市場調査論" userId="03e094fd-291a-4030-9f28-a3cc6b5984cc" providerId="ADAL" clId="{F7ED6C84-4747-4979-9819-7E972CE173D0}" dt="2023-10-08T05:47:02.249" v="120"/>
          <ac:picMkLst>
            <pc:docMk/>
            <pc:sldMk cId="2686387377" sldId="303"/>
            <ac:picMk id="3" creationId="{4B046C7F-99BA-AE90-6884-1445033B1E20}"/>
          </ac:picMkLst>
        </pc:picChg>
      </pc:sldChg>
      <pc:sldChg chg="addSp modSp new">
        <pc:chgData name="ゆっくり市場調査論" userId="03e094fd-291a-4030-9f28-a3cc6b5984cc" providerId="ADAL" clId="{F7ED6C84-4747-4979-9819-7E972CE173D0}" dt="2023-10-08T05:47:04.955" v="121"/>
        <pc:sldMkLst>
          <pc:docMk/>
          <pc:sldMk cId="863586333" sldId="304"/>
        </pc:sldMkLst>
        <pc:picChg chg="add mod">
          <ac:chgData name="ゆっくり市場調査論" userId="03e094fd-291a-4030-9f28-a3cc6b5984cc" providerId="ADAL" clId="{F7ED6C84-4747-4979-9819-7E972CE173D0}" dt="2023-10-08T05:47:04.955" v="121"/>
          <ac:picMkLst>
            <pc:docMk/>
            <pc:sldMk cId="863586333" sldId="304"/>
            <ac:picMk id="3" creationId="{75BB75DF-C389-952C-A170-121021DEA483}"/>
          </ac:picMkLst>
        </pc:picChg>
      </pc:sldChg>
      <pc:sldChg chg="del">
        <pc:chgData name="ゆっくり市場調査論" userId="03e094fd-291a-4030-9f28-a3cc6b5984cc" providerId="ADAL" clId="{F7ED6C84-4747-4979-9819-7E972CE173D0}" dt="2023-10-08T05:44:28.641" v="0" actId="47"/>
        <pc:sldMkLst>
          <pc:docMk/>
          <pc:sldMk cId="3349671368" sldId="304"/>
        </pc:sldMkLst>
      </pc:sldChg>
      <pc:sldChg chg="addSp modSp new">
        <pc:chgData name="ゆっくり市場調査論" userId="03e094fd-291a-4030-9f28-a3cc6b5984cc" providerId="ADAL" clId="{F7ED6C84-4747-4979-9819-7E972CE173D0}" dt="2023-10-08T05:47:07.420" v="122"/>
        <pc:sldMkLst>
          <pc:docMk/>
          <pc:sldMk cId="3491613916" sldId="305"/>
        </pc:sldMkLst>
        <pc:picChg chg="add mod">
          <ac:chgData name="ゆっくり市場調査論" userId="03e094fd-291a-4030-9f28-a3cc6b5984cc" providerId="ADAL" clId="{F7ED6C84-4747-4979-9819-7E972CE173D0}" dt="2023-10-08T05:47:07.420" v="122"/>
          <ac:picMkLst>
            <pc:docMk/>
            <pc:sldMk cId="3491613916" sldId="305"/>
            <ac:picMk id="3" creationId="{41ADE3ED-0453-F442-4F5B-BBDA84A08C61}"/>
          </ac:picMkLst>
        </pc:picChg>
      </pc:sldChg>
      <pc:sldChg chg="del">
        <pc:chgData name="ゆっくり市場調査論" userId="03e094fd-291a-4030-9f28-a3cc6b5984cc" providerId="ADAL" clId="{F7ED6C84-4747-4979-9819-7E972CE173D0}" dt="2023-10-08T05:44:28.641" v="0" actId="47"/>
        <pc:sldMkLst>
          <pc:docMk/>
          <pc:sldMk cId="4036682775" sldId="305"/>
        </pc:sldMkLst>
      </pc:sldChg>
      <pc:sldChg chg="del">
        <pc:chgData name="ゆっくり市場調査論" userId="03e094fd-291a-4030-9f28-a3cc6b5984cc" providerId="ADAL" clId="{F7ED6C84-4747-4979-9819-7E972CE173D0}" dt="2023-10-08T05:44:28.641" v="0" actId="47"/>
        <pc:sldMkLst>
          <pc:docMk/>
          <pc:sldMk cId="944535412" sldId="306"/>
        </pc:sldMkLst>
      </pc:sldChg>
      <pc:sldChg chg="addSp modSp new">
        <pc:chgData name="ゆっくり市場調査論" userId="03e094fd-291a-4030-9f28-a3cc6b5984cc" providerId="ADAL" clId="{F7ED6C84-4747-4979-9819-7E972CE173D0}" dt="2023-10-08T05:47:09.905" v="123"/>
        <pc:sldMkLst>
          <pc:docMk/>
          <pc:sldMk cId="3863147777" sldId="306"/>
        </pc:sldMkLst>
        <pc:picChg chg="add mod">
          <ac:chgData name="ゆっくり市場調査論" userId="03e094fd-291a-4030-9f28-a3cc6b5984cc" providerId="ADAL" clId="{F7ED6C84-4747-4979-9819-7E972CE173D0}" dt="2023-10-08T05:47:09.905" v="123"/>
          <ac:picMkLst>
            <pc:docMk/>
            <pc:sldMk cId="3863147777" sldId="306"/>
            <ac:picMk id="3" creationId="{48308C2A-DAB2-7C3B-9C78-255047D1B72C}"/>
          </ac:picMkLst>
        </pc:picChg>
      </pc:sldChg>
      <pc:sldChg chg="del">
        <pc:chgData name="ゆっくり市場調査論" userId="03e094fd-291a-4030-9f28-a3cc6b5984cc" providerId="ADAL" clId="{F7ED6C84-4747-4979-9819-7E972CE173D0}" dt="2023-10-08T05:44:28.641" v="0" actId="47"/>
        <pc:sldMkLst>
          <pc:docMk/>
          <pc:sldMk cId="777139453" sldId="307"/>
        </pc:sldMkLst>
      </pc:sldChg>
      <pc:sldChg chg="addSp modSp new">
        <pc:chgData name="ゆっくり市場調査論" userId="03e094fd-291a-4030-9f28-a3cc6b5984cc" providerId="ADAL" clId="{F7ED6C84-4747-4979-9819-7E972CE173D0}" dt="2023-10-08T05:47:12.216" v="124"/>
        <pc:sldMkLst>
          <pc:docMk/>
          <pc:sldMk cId="3497283052" sldId="307"/>
        </pc:sldMkLst>
        <pc:picChg chg="add mod">
          <ac:chgData name="ゆっくり市場調査論" userId="03e094fd-291a-4030-9f28-a3cc6b5984cc" providerId="ADAL" clId="{F7ED6C84-4747-4979-9819-7E972CE173D0}" dt="2023-10-08T05:47:12.216" v="124"/>
          <ac:picMkLst>
            <pc:docMk/>
            <pc:sldMk cId="3497283052" sldId="307"/>
            <ac:picMk id="3" creationId="{A5476827-53ED-C960-E9AD-25B0B4919C30}"/>
          </ac:picMkLst>
        </pc:picChg>
      </pc:sldChg>
      <pc:sldChg chg="del">
        <pc:chgData name="ゆっくり市場調査論" userId="03e094fd-291a-4030-9f28-a3cc6b5984cc" providerId="ADAL" clId="{F7ED6C84-4747-4979-9819-7E972CE173D0}" dt="2023-10-08T05:44:28.641" v="0" actId="47"/>
        <pc:sldMkLst>
          <pc:docMk/>
          <pc:sldMk cId="2227850515" sldId="308"/>
        </pc:sldMkLst>
      </pc:sldChg>
      <pc:sldChg chg="addSp modSp new">
        <pc:chgData name="ゆっくり市場調査論" userId="03e094fd-291a-4030-9f28-a3cc6b5984cc" providerId="ADAL" clId="{F7ED6C84-4747-4979-9819-7E972CE173D0}" dt="2023-10-08T05:47:16.421" v="125"/>
        <pc:sldMkLst>
          <pc:docMk/>
          <pc:sldMk cId="4160483144" sldId="308"/>
        </pc:sldMkLst>
        <pc:picChg chg="add mod">
          <ac:chgData name="ゆっくり市場調査論" userId="03e094fd-291a-4030-9f28-a3cc6b5984cc" providerId="ADAL" clId="{F7ED6C84-4747-4979-9819-7E972CE173D0}" dt="2023-10-08T05:47:16.421" v="125"/>
          <ac:picMkLst>
            <pc:docMk/>
            <pc:sldMk cId="4160483144" sldId="308"/>
            <ac:picMk id="3" creationId="{82BE1625-19C0-96F2-65D6-E0C17BD8B0DD}"/>
          </ac:picMkLst>
        </pc:picChg>
      </pc:sldChg>
      <pc:sldChg chg="del">
        <pc:chgData name="ゆっくり市場調査論" userId="03e094fd-291a-4030-9f28-a3cc6b5984cc" providerId="ADAL" clId="{F7ED6C84-4747-4979-9819-7E972CE173D0}" dt="2023-10-08T05:44:28.641" v="0" actId="47"/>
        <pc:sldMkLst>
          <pc:docMk/>
          <pc:sldMk cId="388252272" sldId="309"/>
        </pc:sldMkLst>
      </pc:sldChg>
      <pc:sldChg chg="addSp modSp new">
        <pc:chgData name="ゆっくり市場調査論" userId="03e094fd-291a-4030-9f28-a3cc6b5984cc" providerId="ADAL" clId="{F7ED6C84-4747-4979-9819-7E972CE173D0}" dt="2023-10-08T05:47:19.054" v="126"/>
        <pc:sldMkLst>
          <pc:docMk/>
          <pc:sldMk cId="3159593794" sldId="309"/>
        </pc:sldMkLst>
        <pc:picChg chg="add mod">
          <ac:chgData name="ゆっくり市場調査論" userId="03e094fd-291a-4030-9f28-a3cc6b5984cc" providerId="ADAL" clId="{F7ED6C84-4747-4979-9819-7E972CE173D0}" dt="2023-10-08T05:47:19.054" v="126"/>
          <ac:picMkLst>
            <pc:docMk/>
            <pc:sldMk cId="3159593794" sldId="309"/>
            <ac:picMk id="3" creationId="{BE17B760-3127-F168-5593-8A3BB8D4C71E}"/>
          </ac:picMkLst>
        </pc:picChg>
      </pc:sldChg>
      <pc:sldChg chg="addSp modSp new">
        <pc:chgData name="ゆっくり市場調査論" userId="03e094fd-291a-4030-9f28-a3cc6b5984cc" providerId="ADAL" clId="{F7ED6C84-4747-4979-9819-7E972CE173D0}" dt="2023-10-08T05:47:21.427" v="127"/>
        <pc:sldMkLst>
          <pc:docMk/>
          <pc:sldMk cId="865258730" sldId="310"/>
        </pc:sldMkLst>
        <pc:picChg chg="add mod">
          <ac:chgData name="ゆっくり市場調査論" userId="03e094fd-291a-4030-9f28-a3cc6b5984cc" providerId="ADAL" clId="{F7ED6C84-4747-4979-9819-7E972CE173D0}" dt="2023-10-08T05:47:21.427" v="127"/>
          <ac:picMkLst>
            <pc:docMk/>
            <pc:sldMk cId="865258730" sldId="310"/>
            <ac:picMk id="3" creationId="{B1AB43D2-C859-1CCB-6190-40D0461F4080}"/>
          </ac:picMkLst>
        </pc:picChg>
      </pc:sldChg>
      <pc:sldChg chg="del">
        <pc:chgData name="ゆっくり市場調査論" userId="03e094fd-291a-4030-9f28-a3cc6b5984cc" providerId="ADAL" clId="{F7ED6C84-4747-4979-9819-7E972CE173D0}" dt="2023-10-08T05:44:28.641" v="0" actId="47"/>
        <pc:sldMkLst>
          <pc:docMk/>
          <pc:sldMk cId="1966952268" sldId="310"/>
        </pc:sldMkLst>
      </pc:sldChg>
      <pc:sldChg chg="del">
        <pc:chgData name="ゆっくり市場調査論" userId="03e094fd-291a-4030-9f28-a3cc6b5984cc" providerId="ADAL" clId="{F7ED6C84-4747-4979-9819-7E972CE173D0}" dt="2023-10-08T05:44:28.641" v="0" actId="47"/>
        <pc:sldMkLst>
          <pc:docMk/>
          <pc:sldMk cId="295981729" sldId="311"/>
        </pc:sldMkLst>
      </pc:sldChg>
      <pc:sldChg chg="addSp modSp new">
        <pc:chgData name="ゆっくり市場調査論" userId="03e094fd-291a-4030-9f28-a3cc6b5984cc" providerId="ADAL" clId="{F7ED6C84-4747-4979-9819-7E972CE173D0}" dt="2023-10-08T05:47:26.674" v="128"/>
        <pc:sldMkLst>
          <pc:docMk/>
          <pc:sldMk cId="392545699" sldId="311"/>
        </pc:sldMkLst>
        <pc:picChg chg="add mod">
          <ac:chgData name="ゆっくり市場調査論" userId="03e094fd-291a-4030-9f28-a3cc6b5984cc" providerId="ADAL" clId="{F7ED6C84-4747-4979-9819-7E972CE173D0}" dt="2023-10-08T05:47:26.674" v="128"/>
          <ac:picMkLst>
            <pc:docMk/>
            <pc:sldMk cId="392545699" sldId="311"/>
            <ac:picMk id="3" creationId="{1913817F-C2CB-F9B3-5310-4425384BBB5D}"/>
          </ac:picMkLst>
        </pc:picChg>
      </pc:sldChg>
      <pc:sldChg chg="del">
        <pc:chgData name="ゆっくり市場調査論" userId="03e094fd-291a-4030-9f28-a3cc6b5984cc" providerId="ADAL" clId="{F7ED6C84-4747-4979-9819-7E972CE173D0}" dt="2023-10-08T05:44:28.641" v="0" actId="47"/>
        <pc:sldMkLst>
          <pc:docMk/>
          <pc:sldMk cId="809262245" sldId="312"/>
        </pc:sldMkLst>
      </pc:sldChg>
      <pc:sldChg chg="addSp modSp new">
        <pc:chgData name="ゆっくり市場調査論" userId="03e094fd-291a-4030-9f28-a3cc6b5984cc" providerId="ADAL" clId="{F7ED6C84-4747-4979-9819-7E972CE173D0}" dt="2023-10-08T05:47:29.680" v="129"/>
        <pc:sldMkLst>
          <pc:docMk/>
          <pc:sldMk cId="3950672450" sldId="312"/>
        </pc:sldMkLst>
        <pc:picChg chg="add mod">
          <ac:chgData name="ゆっくり市場調査論" userId="03e094fd-291a-4030-9f28-a3cc6b5984cc" providerId="ADAL" clId="{F7ED6C84-4747-4979-9819-7E972CE173D0}" dt="2023-10-08T05:47:29.680" v="129"/>
          <ac:picMkLst>
            <pc:docMk/>
            <pc:sldMk cId="3950672450" sldId="312"/>
            <ac:picMk id="3" creationId="{99326C1C-915A-13C8-C427-9D912EFE5012}"/>
          </ac:picMkLst>
        </pc:picChg>
      </pc:sldChg>
      <pc:sldChg chg="addSp modSp new">
        <pc:chgData name="ゆっくり市場調査論" userId="03e094fd-291a-4030-9f28-a3cc6b5984cc" providerId="ADAL" clId="{F7ED6C84-4747-4979-9819-7E972CE173D0}" dt="2023-10-08T05:47:31.994" v="130"/>
        <pc:sldMkLst>
          <pc:docMk/>
          <pc:sldMk cId="2135428" sldId="313"/>
        </pc:sldMkLst>
        <pc:picChg chg="add mod">
          <ac:chgData name="ゆっくり市場調査論" userId="03e094fd-291a-4030-9f28-a3cc6b5984cc" providerId="ADAL" clId="{F7ED6C84-4747-4979-9819-7E972CE173D0}" dt="2023-10-08T05:47:31.994" v="130"/>
          <ac:picMkLst>
            <pc:docMk/>
            <pc:sldMk cId="2135428" sldId="313"/>
            <ac:picMk id="3" creationId="{F625A242-E20D-C86A-D85A-CB821DAF524B}"/>
          </ac:picMkLst>
        </pc:picChg>
      </pc:sldChg>
      <pc:sldChg chg="del">
        <pc:chgData name="ゆっくり市場調査論" userId="03e094fd-291a-4030-9f28-a3cc6b5984cc" providerId="ADAL" clId="{F7ED6C84-4747-4979-9819-7E972CE173D0}" dt="2023-10-08T05:44:28.641" v="0" actId="47"/>
        <pc:sldMkLst>
          <pc:docMk/>
          <pc:sldMk cId="4234880792" sldId="313"/>
        </pc:sldMkLst>
      </pc:sldChg>
      <pc:sldChg chg="del">
        <pc:chgData name="ゆっくり市場調査論" userId="03e094fd-291a-4030-9f28-a3cc6b5984cc" providerId="ADAL" clId="{F7ED6C84-4747-4979-9819-7E972CE173D0}" dt="2023-10-08T05:44:28.641" v="0" actId="47"/>
        <pc:sldMkLst>
          <pc:docMk/>
          <pc:sldMk cId="1576918740" sldId="314"/>
        </pc:sldMkLst>
      </pc:sldChg>
      <pc:sldChg chg="addSp modSp new">
        <pc:chgData name="ゆっくり市場調査論" userId="03e094fd-291a-4030-9f28-a3cc6b5984cc" providerId="ADAL" clId="{F7ED6C84-4747-4979-9819-7E972CE173D0}" dt="2023-10-08T05:47:34.151" v="131"/>
        <pc:sldMkLst>
          <pc:docMk/>
          <pc:sldMk cId="3708675501" sldId="314"/>
        </pc:sldMkLst>
        <pc:picChg chg="add mod">
          <ac:chgData name="ゆっくり市場調査論" userId="03e094fd-291a-4030-9f28-a3cc6b5984cc" providerId="ADAL" clId="{F7ED6C84-4747-4979-9819-7E972CE173D0}" dt="2023-10-08T05:47:34.151" v="131"/>
          <ac:picMkLst>
            <pc:docMk/>
            <pc:sldMk cId="3708675501" sldId="314"/>
            <ac:picMk id="3" creationId="{360EF9AF-465E-22BA-8699-7A505FAE1928}"/>
          </ac:picMkLst>
        </pc:picChg>
      </pc:sldChg>
      <pc:sldChg chg="del">
        <pc:chgData name="ゆっくり市場調査論" userId="03e094fd-291a-4030-9f28-a3cc6b5984cc" providerId="ADAL" clId="{F7ED6C84-4747-4979-9819-7E972CE173D0}" dt="2023-10-08T05:44:28.641" v="0" actId="47"/>
        <pc:sldMkLst>
          <pc:docMk/>
          <pc:sldMk cId="1105325650" sldId="315"/>
        </pc:sldMkLst>
      </pc:sldChg>
      <pc:sldChg chg="addSp modSp new">
        <pc:chgData name="ゆっくり市場調査論" userId="03e094fd-291a-4030-9f28-a3cc6b5984cc" providerId="ADAL" clId="{F7ED6C84-4747-4979-9819-7E972CE173D0}" dt="2023-10-08T05:47:36.939" v="132"/>
        <pc:sldMkLst>
          <pc:docMk/>
          <pc:sldMk cId="2122897575" sldId="315"/>
        </pc:sldMkLst>
        <pc:picChg chg="add mod">
          <ac:chgData name="ゆっくり市場調査論" userId="03e094fd-291a-4030-9f28-a3cc6b5984cc" providerId="ADAL" clId="{F7ED6C84-4747-4979-9819-7E972CE173D0}" dt="2023-10-08T05:47:36.939" v="132"/>
          <ac:picMkLst>
            <pc:docMk/>
            <pc:sldMk cId="2122897575" sldId="315"/>
            <ac:picMk id="3" creationId="{D48962CA-812B-0CA4-7DDF-5BD1EC247DA5}"/>
          </ac:picMkLst>
        </pc:picChg>
      </pc:sldChg>
      <pc:sldChg chg="del">
        <pc:chgData name="ゆっくり市場調査論" userId="03e094fd-291a-4030-9f28-a3cc6b5984cc" providerId="ADAL" clId="{F7ED6C84-4747-4979-9819-7E972CE173D0}" dt="2023-10-08T05:44:28.641" v="0" actId="47"/>
        <pc:sldMkLst>
          <pc:docMk/>
          <pc:sldMk cId="175715279" sldId="316"/>
        </pc:sldMkLst>
      </pc:sldChg>
      <pc:sldChg chg="addSp modSp new">
        <pc:chgData name="ゆっくり市場調査論" userId="03e094fd-291a-4030-9f28-a3cc6b5984cc" providerId="ADAL" clId="{F7ED6C84-4747-4979-9819-7E972CE173D0}" dt="2023-10-08T05:47:39.331" v="133"/>
        <pc:sldMkLst>
          <pc:docMk/>
          <pc:sldMk cId="3002225336" sldId="316"/>
        </pc:sldMkLst>
        <pc:picChg chg="add mod">
          <ac:chgData name="ゆっくり市場調査論" userId="03e094fd-291a-4030-9f28-a3cc6b5984cc" providerId="ADAL" clId="{F7ED6C84-4747-4979-9819-7E972CE173D0}" dt="2023-10-08T05:47:39.331" v="133"/>
          <ac:picMkLst>
            <pc:docMk/>
            <pc:sldMk cId="3002225336" sldId="316"/>
            <ac:picMk id="3" creationId="{4FC9A8A7-F040-E118-3ABD-C0A2BF977DEC}"/>
          </ac:picMkLst>
        </pc:picChg>
      </pc:sldChg>
      <pc:sldChg chg="del">
        <pc:chgData name="ゆっくり市場調査論" userId="03e094fd-291a-4030-9f28-a3cc6b5984cc" providerId="ADAL" clId="{F7ED6C84-4747-4979-9819-7E972CE173D0}" dt="2023-10-08T05:44:28.641" v="0" actId="47"/>
        <pc:sldMkLst>
          <pc:docMk/>
          <pc:sldMk cId="2909916557" sldId="317"/>
        </pc:sldMkLst>
      </pc:sldChg>
      <pc:sldChg chg="addSp modSp new">
        <pc:chgData name="ゆっくり市場調査論" userId="03e094fd-291a-4030-9f28-a3cc6b5984cc" providerId="ADAL" clId="{F7ED6C84-4747-4979-9819-7E972CE173D0}" dt="2023-10-08T05:47:41.769" v="134"/>
        <pc:sldMkLst>
          <pc:docMk/>
          <pc:sldMk cId="4149663969" sldId="317"/>
        </pc:sldMkLst>
        <pc:picChg chg="add mod">
          <ac:chgData name="ゆっくり市場調査論" userId="03e094fd-291a-4030-9f28-a3cc6b5984cc" providerId="ADAL" clId="{F7ED6C84-4747-4979-9819-7E972CE173D0}" dt="2023-10-08T05:47:41.769" v="134"/>
          <ac:picMkLst>
            <pc:docMk/>
            <pc:sldMk cId="4149663969" sldId="317"/>
            <ac:picMk id="3" creationId="{BA4EE2CC-5AC9-81BC-36EF-8CF70380BBAA}"/>
          </ac:picMkLst>
        </pc:picChg>
      </pc:sldChg>
      <pc:sldChg chg="del">
        <pc:chgData name="ゆっくり市場調査論" userId="03e094fd-291a-4030-9f28-a3cc6b5984cc" providerId="ADAL" clId="{F7ED6C84-4747-4979-9819-7E972CE173D0}" dt="2023-10-08T05:44:28.641" v="0" actId="47"/>
        <pc:sldMkLst>
          <pc:docMk/>
          <pc:sldMk cId="2416709692" sldId="318"/>
        </pc:sldMkLst>
      </pc:sldChg>
      <pc:sldChg chg="addSp modSp new">
        <pc:chgData name="ゆっくり市場調査論" userId="03e094fd-291a-4030-9f28-a3cc6b5984cc" providerId="ADAL" clId="{F7ED6C84-4747-4979-9819-7E972CE173D0}" dt="2023-10-08T05:47:44.227" v="135"/>
        <pc:sldMkLst>
          <pc:docMk/>
          <pc:sldMk cId="2862291409" sldId="318"/>
        </pc:sldMkLst>
        <pc:picChg chg="add mod">
          <ac:chgData name="ゆっくり市場調査論" userId="03e094fd-291a-4030-9f28-a3cc6b5984cc" providerId="ADAL" clId="{F7ED6C84-4747-4979-9819-7E972CE173D0}" dt="2023-10-08T05:47:44.227" v="135"/>
          <ac:picMkLst>
            <pc:docMk/>
            <pc:sldMk cId="2862291409" sldId="318"/>
            <ac:picMk id="3" creationId="{C4364B9A-C0AF-6094-F480-195CE5A090AE}"/>
          </ac:picMkLst>
        </pc:picChg>
      </pc:sldChg>
      <pc:sldChg chg="del">
        <pc:chgData name="ゆっくり市場調査論" userId="03e094fd-291a-4030-9f28-a3cc6b5984cc" providerId="ADAL" clId="{F7ED6C84-4747-4979-9819-7E972CE173D0}" dt="2023-10-08T05:44:28.641" v="0" actId="47"/>
        <pc:sldMkLst>
          <pc:docMk/>
          <pc:sldMk cId="479227132" sldId="319"/>
        </pc:sldMkLst>
      </pc:sldChg>
      <pc:sldChg chg="addSp modSp new">
        <pc:chgData name="ゆっくり市場調査論" userId="03e094fd-291a-4030-9f28-a3cc6b5984cc" providerId="ADAL" clId="{F7ED6C84-4747-4979-9819-7E972CE173D0}" dt="2023-10-08T05:47:46.406" v="136"/>
        <pc:sldMkLst>
          <pc:docMk/>
          <pc:sldMk cId="2195013739" sldId="319"/>
        </pc:sldMkLst>
        <pc:picChg chg="add mod">
          <ac:chgData name="ゆっくり市場調査論" userId="03e094fd-291a-4030-9f28-a3cc6b5984cc" providerId="ADAL" clId="{F7ED6C84-4747-4979-9819-7E972CE173D0}" dt="2023-10-08T05:47:46.406" v="136"/>
          <ac:picMkLst>
            <pc:docMk/>
            <pc:sldMk cId="2195013739" sldId="319"/>
            <ac:picMk id="3" creationId="{A5085044-75DA-7C7C-473B-6E5D863AB207}"/>
          </ac:picMkLst>
        </pc:picChg>
      </pc:sldChg>
      <pc:sldChg chg="addSp modSp new">
        <pc:chgData name="ゆっくり市場調査論" userId="03e094fd-291a-4030-9f28-a3cc6b5984cc" providerId="ADAL" clId="{F7ED6C84-4747-4979-9819-7E972CE173D0}" dt="2023-10-08T05:47:54.398" v="137"/>
        <pc:sldMkLst>
          <pc:docMk/>
          <pc:sldMk cId="3601839362" sldId="320"/>
        </pc:sldMkLst>
        <pc:picChg chg="add mod">
          <ac:chgData name="ゆっくり市場調査論" userId="03e094fd-291a-4030-9f28-a3cc6b5984cc" providerId="ADAL" clId="{F7ED6C84-4747-4979-9819-7E972CE173D0}" dt="2023-10-08T05:47:54.398" v="137"/>
          <ac:picMkLst>
            <pc:docMk/>
            <pc:sldMk cId="3601839362" sldId="320"/>
            <ac:picMk id="3" creationId="{52CFA35F-2D44-745C-83F6-B6EEDC33C65C}"/>
          </ac:picMkLst>
        </pc:picChg>
      </pc:sldChg>
      <pc:sldChg chg="new del">
        <pc:chgData name="ゆっくり市場調査論" userId="03e094fd-291a-4030-9f28-a3cc6b5984cc" providerId="ADAL" clId="{F7ED6C84-4747-4979-9819-7E972CE173D0}" dt="2023-10-08T05:47:58.827" v="138" actId="47"/>
        <pc:sldMkLst>
          <pc:docMk/>
          <pc:sldMk cId="994957244" sldId="321"/>
        </pc:sldMkLst>
      </pc:sldChg>
      <pc:sldChg chg="new del">
        <pc:chgData name="ゆっくり市場調査論" userId="03e094fd-291a-4030-9f28-a3cc6b5984cc" providerId="ADAL" clId="{F7ED6C84-4747-4979-9819-7E972CE173D0}" dt="2023-10-08T05:47:58.827" v="138" actId="47"/>
        <pc:sldMkLst>
          <pc:docMk/>
          <pc:sldMk cId="2391324509" sldId="322"/>
        </pc:sldMkLst>
      </pc:sldChg>
      <pc:sldChg chg="new del">
        <pc:chgData name="ゆっくり市場調査論" userId="03e094fd-291a-4030-9f28-a3cc6b5984cc" providerId="ADAL" clId="{F7ED6C84-4747-4979-9819-7E972CE173D0}" dt="2023-10-08T05:47:58.827" v="138" actId="47"/>
        <pc:sldMkLst>
          <pc:docMk/>
          <pc:sldMk cId="329317334" sldId="323"/>
        </pc:sldMkLst>
      </pc:sldChg>
      <pc:sldChg chg="new del">
        <pc:chgData name="ゆっくり市場調査論" userId="03e094fd-291a-4030-9f28-a3cc6b5984cc" providerId="ADAL" clId="{F7ED6C84-4747-4979-9819-7E972CE173D0}" dt="2023-10-08T05:47:58.827" v="138" actId="47"/>
        <pc:sldMkLst>
          <pc:docMk/>
          <pc:sldMk cId="2972986349" sldId="324"/>
        </pc:sldMkLst>
      </pc:sldChg>
      <pc:sldChg chg="new del">
        <pc:chgData name="ゆっくり市場調査論" userId="03e094fd-291a-4030-9f28-a3cc6b5984cc" providerId="ADAL" clId="{F7ED6C84-4747-4979-9819-7E972CE173D0}" dt="2023-10-08T05:47:58.827" v="138" actId="47"/>
        <pc:sldMkLst>
          <pc:docMk/>
          <pc:sldMk cId="2188611772" sldId="325"/>
        </pc:sldMkLst>
      </pc:sldChg>
      <pc:sldChg chg="new del">
        <pc:chgData name="ゆっくり市場調査論" userId="03e094fd-291a-4030-9f28-a3cc6b5984cc" providerId="ADAL" clId="{F7ED6C84-4747-4979-9819-7E972CE173D0}" dt="2023-10-08T05:47:58.827" v="138" actId="47"/>
        <pc:sldMkLst>
          <pc:docMk/>
          <pc:sldMk cId="3129686753" sldId="326"/>
        </pc:sldMkLst>
      </pc:sldChg>
      <pc:sldChg chg="new del">
        <pc:chgData name="ゆっくり市場調査論" userId="03e094fd-291a-4030-9f28-a3cc6b5984cc" providerId="ADAL" clId="{F7ED6C84-4747-4979-9819-7E972CE173D0}" dt="2023-10-08T05:47:58.827" v="138" actId="47"/>
        <pc:sldMkLst>
          <pc:docMk/>
          <pc:sldMk cId="1374784770" sldId="327"/>
        </pc:sldMkLst>
      </pc:sldChg>
    </pc:docChg>
  </pc:docChgLst>
  <pc:docChgLst>
    <pc:chgData name="ゆっくり市場調査論" userId="03e094fd-291a-4030-9f28-a3cc6b5984cc" providerId="ADAL" clId="{43734F11-F4B9-4CD6-A5EA-D2E571D2D17C}"/>
    <pc:docChg chg="custSel modSld">
      <pc:chgData name="ゆっくり市場調査論" userId="03e094fd-291a-4030-9f28-a3cc6b5984cc" providerId="ADAL" clId="{43734F11-F4B9-4CD6-A5EA-D2E571D2D17C}" dt="2024-05-07T12:44:44.114" v="3" actId="962"/>
      <pc:docMkLst>
        <pc:docMk/>
      </pc:docMkLst>
      <pc:sldChg chg="addSp delSp modSp mod">
        <pc:chgData name="ゆっくり市場調査論" userId="03e094fd-291a-4030-9f28-a3cc6b5984cc" providerId="ADAL" clId="{43734F11-F4B9-4CD6-A5EA-D2E571D2D17C}" dt="2024-05-07T12:44:44.114" v="3" actId="962"/>
        <pc:sldMkLst>
          <pc:docMk/>
          <pc:sldMk cId="644892928" sldId="275"/>
        </pc:sldMkLst>
        <pc:picChg chg="del">
          <ac:chgData name="ゆっくり市場調査論" userId="03e094fd-291a-4030-9f28-a3cc6b5984cc" providerId="ADAL" clId="{43734F11-F4B9-4CD6-A5EA-D2E571D2D17C}" dt="2024-05-07T12:42:57.220" v="0" actId="478"/>
          <ac:picMkLst>
            <pc:docMk/>
            <pc:sldMk cId="644892928" sldId="275"/>
            <ac:picMk id="3" creationId="{D0E4239F-B2C1-3FEF-6BB6-8C49B2EB4445}"/>
          </ac:picMkLst>
        </pc:picChg>
        <pc:picChg chg="add mod">
          <ac:chgData name="ゆっくり市場調査論" userId="03e094fd-291a-4030-9f28-a3cc6b5984cc" providerId="ADAL" clId="{43734F11-F4B9-4CD6-A5EA-D2E571D2D17C}" dt="2024-05-07T12:44:44.114" v="3" actId="962"/>
          <ac:picMkLst>
            <pc:docMk/>
            <pc:sldMk cId="644892928" sldId="275"/>
            <ac:picMk id="4" creationId="{BDEBDF79-99BB-CEC2-F423-515F7122A686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80A8C6C-89D2-F297-75B3-6C55E7B9CC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3728232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74392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A9A739C-E906-FFF7-8BF1-9D7DB2CD07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A148C036-3D3F-2A50-9037-DA8EB29A2D3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7650" y="576263"/>
            <a:ext cx="3105150" cy="1295400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</p:spTree>
    <p:extLst>
      <p:ext uri="{BB962C8B-B14F-4D97-AF65-F5344CB8AC3E}">
        <p14:creationId xmlns:p14="http://schemas.microsoft.com/office/powerpoint/2010/main" val="13343596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E4781EF8-31D8-510A-1687-F54517721E2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1438" y="73025"/>
            <a:ext cx="3457575" cy="17986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</p:spTree>
    <p:extLst>
      <p:ext uri="{BB962C8B-B14F-4D97-AF65-F5344CB8AC3E}">
        <p14:creationId xmlns:p14="http://schemas.microsoft.com/office/powerpoint/2010/main" val="13291251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47531" y="115031"/>
            <a:ext cx="3105388" cy="4176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7531" y="575157"/>
            <a:ext cx="3105388" cy="13708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A40D0A9F-E878-626B-FE10-DDE92A79CDF8}"/>
              </a:ext>
            </a:extLst>
          </p:cNvPr>
          <p:cNvSpPr/>
          <p:nvPr userDrawn="1"/>
        </p:nvSpPr>
        <p:spPr>
          <a:xfrm>
            <a:off x="3096225" y="1944294"/>
            <a:ext cx="504224" cy="172046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fld id="{182C6A94-CB31-46BF-8111-850F4AFEC3EF}" type="slidenum">
              <a:rPr kumimoji="1" lang="ja-JP" altLang="en-US" sz="1050" smtClean="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pPr algn="r"/>
              <a:t>‹#›</a:t>
            </a:fld>
            <a:endParaRPr kumimoji="1" lang="ja-JP" altLang="en-US" sz="1050" dirty="0">
              <a:solidFill>
                <a:schemeClr val="tx1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D95D38F2-9FF1-0BF1-8A9F-3F4E36D20EE5}"/>
              </a:ext>
            </a:extLst>
          </p:cNvPr>
          <p:cNvSpPr/>
          <p:nvPr userDrawn="1"/>
        </p:nvSpPr>
        <p:spPr>
          <a:xfrm>
            <a:off x="0" y="1944294"/>
            <a:ext cx="914400" cy="172046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kumimoji="1" lang="ja-JP" altLang="en-US" sz="1050" dirty="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最上資料館</a:t>
            </a:r>
          </a:p>
        </p:txBody>
      </p:sp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226654E0-2970-653B-7124-B4E7BCBE77B2}"/>
              </a:ext>
            </a:extLst>
          </p:cNvPr>
          <p:cNvCxnSpPr/>
          <p:nvPr userDrawn="1"/>
        </p:nvCxnSpPr>
        <p:spPr>
          <a:xfrm>
            <a:off x="225" y="1944294"/>
            <a:ext cx="3600225" cy="0"/>
          </a:xfrm>
          <a:prstGeom prst="line">
            <a:avLst/>
          </a:prstGeom>
          <a:ln w="19050">
            <a:solidFill>
              <a:srgbClr val="00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3682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</p:sldLayoutIdLst>
  <p:txStyles>
    <p:titleStyle>
      <a:lvl1pPr algn="l" defTabSz="270022" rtl="0" eaLnBrk="1" latinLnBrk="0" hangingPunct="1">
        <a:lnSpc>
          <a:spcPct val="90000"/>
        </a:lnSpc>
        <a:spcBef>
          <a:spcPct val="0"/>
        </a:spcBef>
        <a:buNone/>
        <a:defRPr kumimoji="1" sz="1200" kern="1200">
          <a:solidFill>
            <a:schemeClr val="tx1"/>
          </a:solidFill>
          <a:latin typeface="HG丸ｺﾞｼｯｸM-PRO" panose="020F0600000000000000" pitchFamily="50" charset="-128"/>
          <a:ea typeface="HG丸ｺﾞｼｯｸM-PRO" panose="020F0600000000000000" pitchFamily="50" charset="-128"/>
          <a:cs typeface="+mj-cs"/>
        </a:defRPr>
      </a:lvl1pPr>
    </p:titleStyle>
    <p:bodyStyle>
      <a:lvl1pPr marL="67506" indent="-67506" algn="l" defTabSz="270022" rtl="0" eaLnBrk="1" latinLnBrk="0" hangingPunct="1">
        <a:lnSpc>
          <a:spcPct val="90000"/>
        </a:lnSpc>
        <a:spcBef>
          <a:spcPts val="295"/>
        </a:spcBef>
        <a:buFont typeface="Arial" panose="020B0604020202020204" pitchFamily="34" charset="0"/>
        <a:buChar char="•"/>
        <a:defRPr kumimoji="1" sz="1050" kern="1200">
          <a:solidFill>
            <a:schemeClr val="tx1"/>
          </a:solidFill>
          <a:latin typeface="HG丸ｺﾞｼｯｸM-PRO" panose="020F0600000000000000" pitchFamily="50" charset="-128"/>
          <a:ea typeface="HG丸ｺﾞｼｯｸM-PRO" panose="020F0600000000000000" pitchFamily="50" charset="-128"/>
          <a:cs typeface="+mn-cs"/>
        </a:defRPr>
      </a:lvl1pPr>
      <a:lvl2pPr marL="202517" indent="-67506" algn="l" defTabSz="270022" rtl="0" eaLnBrk="1" latinLnBrk="0" hangingPunct="1">
        <a:lnSpc>
          <a:spcPct val="90000"/>
        </a:lnSpc>
        <a:spcBef>
          <a:spcPts val="148"/>
        </a:spcBef>
        <a:buFont typeface="Arial" panose="020B0604020202020204" pitchFamily="34" charset="0"/>
        <a:buChar char="•"/>
        <a:defRPr kumimoji="1" sz="1050" kern="1200">
          <a:solidFill>
            <a:schemeClr val="tx1"/>
          </a:solidFill>
          <a:latin typeface="HG丸ｺﾞｼｯｸM-PRO" panose="020F0600000000000000" pitchFamily="50" charset="-128"/>
          <a:ea typeface="HG丸ｺﾞｼｯｸM-PRO" panose="020F0600000000000000" pitchFamily="50" charset="-128"/>
          <a:cs typeface="+mn-cs"/>
        </a:defRPr>
      </a:lvl2pPr>
      <a:lvl3pPr marL="337528" indent="-67506" algn="l" defTabSz="270022" rtl="0" eaLnBrk="1" latinLnBrk="0" hangingPunct="1">
        <a:lnSpc>
          <a:spcPct val="90000"/>
        </a:lnSpc>
        <a:spcBef>
          <a:spcPts val="148"/>
        </a:spcBef>
        <a:buFont typeface="Arial" panose="020B0604020202020204" pitchFamily="34" charset="0"/>
        <a:buChar char="•"/>
        <a:defRPr kumimoji="1" sz="1050" kern="1200">
          <a:solidFill>
            <a:schemeClr val="tx1"/>
          </a:solidFill>
          <a:latin typeface="HG丸ｺﾞｼｯｸM-PRO" panose="020F0600000000000000" pitchFamily="50" charset="-128"/>
          <a:ea typeface="HG丸ｺﾞｼｯｸM-PRO" panose="020F0600000000000000" pitchFamily="50" charset="-128"/>
          <a:cs typeface="+mn-cs"/>
        </a:defRPr>
      </a:lvl3pPr>
      <a:lvl4pPr marL="472539" indent="-67506" algn="l" defTabSz="270022" rtl="0" eaLnBrk="1" latinLnBrk="0" hangingPunct="1">
        <a:lnSpc>
          <a:spcPct val="90000"/>
        </a:lnSpc>
        <a:spcBef>
          <a:spcPts val="148"/>
        </a:spcBef>
        <a:buFont typeface="Arial" panose="020B0604020202020204" pitchFamily="34" charset="0"/>
        <a:buChar char="•"/>
        <a:defRPr kumimoji="1" sz="1050" kern="1200">
          <a:solidFill>
            <a:schemeClr val="tx1"/>
          </a:solidFill>
          <a:latin typeface="HG丸ｺﾞｼｯｸM-PRO" panose="020F0600000000000000" pitchFamily="50" charset="-128"/>
          <a:ea typeface="HG丸ｺﾞｼｯｸM-PRO" panose="020F0600000000000000" pitchFamily="50" charset="-128"/>
          <a:cs typeface="+mn-cs"/>
        </a:defRPr>
      </a:lvl4pPr>
      <a:lvl5pPr marL="607550" indent="-67506" algn="l" defTabSz="270022" rtl="0" eaLnBrk="1" latinLnBrk="0" hangingPunct="1">
        <a:lnSpc>
          <a:spcPct val="90000"/>
        </a:lnSpc>
        <a:spcBef>
          <a:spcPts val="148"/>
        </a:spcBef>
        <a:buFont typeface="Arial" panose="020B0604020202020204" pitchFamily="34" charset="0"/>
        <a:buChar char="•"/>
        <a:defRPr kumimoji="1" sz="1050" kern="1200">
          <a:solidFill>
            <a:schemeClr val="tx1"/>
          </a:solidFill>
          <a:latin typeface="HG丸ｺﾞｼｯｸM-PRO" panose="020F0600000000000000" pitchFamily="50" charset="-128"/>
          <a:ea typeface="HG丸ｺﾞｼｯｸM-PRO" panose="020F0600000000000000" pitchFamily="50" charset="-128"/>
          <a:cs typeface="+mn-cs"/>
        </a:defRPr>
      </a:lvl5pPr>
      <a:lvl6pPr marL="742561" indent="-67506" algn="l" defTabSz="270022" rtl="0" eaLnBrk="1" latinLnBrk="0" hangingPunct="1">
        <a:lnSpc>
          <a:spcPct val="90000"/>
        </a:lnSpc>
        <a:spcBef>
          <a:spcPts val="148"/>
        </a:spcBef>
        <a:buFont typeface="Arial" panose="020B0604020202020204" pitchFamily="34" charset="0"/>
        <a:buChar char="•"/>
        <a:defRPr kumimoji="1" sz="532" kern="1200">
          <a:solidFill>
            <a:schemeClr val="tx1"/>
          </a:solidFill>
          <a:latin typeface="+mn-lt"/>
          <a:ea typeface="+mn-ea"/>
          <a:cs typeface="+mn-cs"/>
        </a:defRPr>
      </a:lvl6pPr>
      <a:lvl7pPr marL="877573" indent="-67506" algn="l" defTabSz="270022" rtl="0" eaLnBrk="1" latinLnBrk="0" hangingPunct="1">
        <a:lnSpc>
          <a:spcPct val="90000"/>
        </a:lnSpc>
        <a:spcBef>
          <a:spcPts val="148"/>
        </a:spcBef>
        <a:buFont typeface="Arial" panose="020B0604020202020204" pitchFamily="34" charset="0"/>
        <a:buChar char="•"/>
        <a:defRPr kumimoji="1" sz="532" kern="1200">
          <a:solidFill>
            <a:schemeClr val="tx1"/>
          </a:solidFill>
          <a:latin typeface="+mn-lt"/>
          <a:ea typeface="+mn-ea"/>
          <a:cs typeface="+mn-cs"/>
        </a:defRPr>
      </a:lvl7pPr>
      <a:lvl8pPr marL="1012584" indent="-67506" algn="l" defTabSz="270022" rtl="0" eaLnBrk="1" latinLnBrk="0" hangingPunct="1">
        <a:lnSpc>
          <a:spcPct val="90000"/>
        </a:lnSpc>
        <a:spcBef>
          <a:spcPts val="148"/>
        </a:spcBef>
        <a:buFont typeface="Arial" panose="020B0604020202020204" pitchFamily="34" charset="0"/>
        <a:buChar char="•"/>
        <a:defRPr kumimoji="1" sz="532" kern="1200">
          <a:solidFill>
            <a:schemeClr val="tx1"/>
          </a:solidFill>
          <a:latin typeface="+mn-lt"/>
          <a:ea typeface="+mn-ea"/>
          <a:cs typeface="+mn-cs"/>
        </a:defRPr>
      </a:lvl8pPr>
      <a:lvl9pPr marL="1147595" indent="-67506" algn="l" defTabSz="270022" rtl="0" eaLnBrk="1" latinLnBrk="0" hangingPunct="1">
        <a:lnSpc>
          <a:spcPct val="90000"/>
        </a:lnSpc>
        <a:spcBef>
          <a:spcPts val="148"/>
        </a:spcBef>
        <a:buFont typeface="Arial" panose="020B0604020202020204" pitchFamily="34" charset="0"/>
        <a:buChar char="•"/>
        <a:defRPr kumimoji="1" sz="53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70022" rtl="0" eaLnBrk="1" latinLnBrk="0" hangingPunct="1">
        <a:defRPr kumimoji="1" sz="532" kern="1200">
          <a:solidFill>
            <a:schemeClr val="tx1"/>
          </a:solidFill>
          <a:latin typeface="+mn-lt"/>
          <a:ea typeface="+mn-ea"/>
          <a:cs typeface="+mn-cs"/>
        </a:defRPr>
      </a:lvl1pPr>
      <a:lvl2pPr marL="135011" algn="l" defTabSz="270022" rtl="0" eaLnBrk="1" latinLnBrk="0" hangingPunct="1">
        <a:defRPr kumimoji="1" sz="532" kern="1200">
          <a:solidFill>
            <a:schemeClr val="tx1"/>
          </a:solidFill>
          <a:latin typeface="+mn-lt"/>
          <a:ea typeface="+mn-ea"/>
          <a:cs typeface="+mn-cs"/>
        </a:defRPr>
      </a:lvl2pPr>
      <a:lvl3pPr marL="270022" algn="l" defTabSz="270022" rtl="0" eaLnBrk="1" latinLnBrk="0" hangingPunct="1">
        <a:defRPr kumimoji="1" sz="532" kern="1200">
          <a:solidFill>
            <a:schemeClr val="tx1"/>
          </a:solidFill>
          <a:latin typeface="+mn-lt"/>
          <a:ea typeface="+mn-ea"/>
          <a:cs typeface="+mn-cs"/>
        </a:defRPr>
      </a:lvl3pPr>
      <a:lvl4pPr marL="405033" algn="l" defTabSz="270022" rtl="0" eaLnBrk="1" latinLnBrk="0" hangingPunct="1">
        <a:defRPr kumimoji="1" sz="532" kern="1200">
          <a:solidFill>
            <a:schemeClr val="tx1"/>
          </a:solidFill>
          <a:latin typeface="+mn-lt"/>
          <a:ea typeface="+mn-ea"/>
          <a:cs typeface="+mn-cs"/>
        </a:defRPr>
      </a:lvl4pPr>
      <a:lvl5pPr marL="540045" algn="l" defTabSz="270022" rtl="0" eaLnBrk="1" latinLnBrk="0" hangingPunct="1">
        <a:defRPr kumimoji="1" sz="532" kern="1200">
          <a:solidFill>
            <a:schemeClr val="tx1"/>
          </a:solidFill>
          <a:latin typeface="+mn-lt"/>
          <a:ea typeface="+mn-ea"/>
          <a:cs typeface="+mn-cs"/>
        </a:defRPr>
      </a:lvl5pPr>
      <a:lvl6pPr marL="675056" algn="l" defTabSz="270022" rtl="0" eaLnBrk="1" latinLnBrk="0" hangingPunct="1">
        <a:defRPr kumimoji="1" sz="532" kern="1200">
          <a:solidFill>
            <a:schemeClr val="tx1"/>
          </a:solidFill>
          <a:latin typeface="+mn-lt"/>
          <a:ea typeface="+mn-ea"/>
          <a:cs typeface="+mn-cs"/>
        </a:defRPr>
      </a:lvl6pPr>
      <a:lvl7pPr marL="810067" algn="l" defTabSz="270022" rtl="0" eaLnBrk="1" latinLnBrk="0" hangingPunct="1">
        <a:defRPr kumimoji="1" sz="532" kern="1200">
          <a:solidFill>
            <a:schemeClr val="tx1"/>
          </a:solidFill>
          <a:latin typeface="+mn-lt"/>
          <a:ea typeface="+mn-ea"/>
          <a:cs typeface="+mn-cs"/>
        </a:defRPr>
      </a:lvl7pPr>
      <a:lvl8pPr marL="945078" algn="l" defTabSz="270022" rtl="0" eaLnBrk="1" latinLnBrk="0" hangingPunct="1">
        <a:defRPr kumimoji="1" sz="532" kern="1200">
          <a:solidFill>
            <a:schemeClr val="tx1"/>
          </a:solidFill>
          <a:latin typeface="+mn-lt"/>
          <a:ea typeface="+mn-ea"/>
          <a:cs typeface="+mn-cs"/>
        </a:defRPr>
      </a:lvl8pPr>
      <a:lvl9pPr marL="1080089" algn="l" defTabSz="270022" rtl="0" eaLnBrk="1" latinLnBrk="0" hangingPunct="1">
        <a:defRPr kumimoji="1" sz="53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88762598-C0D0-024C-8316-C4389B9667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0234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1CF0CEAB-F4DB-EBD6-C6A2-D84E6BB4FF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692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AD3708E2-C927-EA54-0A00-DCA23BD9B7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0654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66C24AA0-3E1D-9EA7-713C-80A4D8CE21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9477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5BCF414D-DDB4-E27B-35E7-803C60EB4F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9062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8826C412-115A-5564-2BF2-1D8EABC4D7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1967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4F89622E-820D-F737-C8CB-D1C4DB57CB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9327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F98D669B-239F-2D28-7B11-308143F0B8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2383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9D6E439F-2189-E3FF-21F2-D531825163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561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86AE208A-90E0-9A13-5F37-4E11D72ADD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1959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図形&#10;&#10;中程度の精度で自動的に生成された説明">
            <a:extLst>
              <a:ext uri="{FF2B5EF4-FFF2-40B4-BE49-F238E27FC236}">
                <a16:creationId xmlns:a16="http://schemas.microsoft.com/office/drawing/2014/main" id="{BDEBDF79-99BB-CEC2-F423-515F7122A6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8929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B8514A10-A076-D80D-8E0C-986DAF9A7F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1279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9BEE78AC-58EF-F28A-56EB-E8AC5E359E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7349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50E5711A-D15B-9C95-D773-1BA56DDD35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2097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14254DC7-AF3C-E0AF-0815-DFE96D4B1D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0028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9E485FC1-EBF4-2D9E-80F1-D1380B6706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871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4E9B0682-0D6B-E875-6D01-B0A4C0780E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5237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7BAA0132-7B50-D394-D1F5-1CAF9CA5FA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1574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110D33FA-0D71-E340-B808-A73C4C47F9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3748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0A67CAEB-E293-D6D7-BE9E-3ABF79BEFB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5570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59E5704D-B640-C7C8-0266-2BC12EC6AD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0857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547A4DE3-3600-A7F4-4AD0-1C644D6576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4792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20618A84-C9F6-5D82-405D-9CECA9528F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7866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34B131C4-FA33-8665-7858-2034A4ED5E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2123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DD40B931-5F8C-8620-14E5-75168CDB1B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8557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E5962106-0BD1-0C7E-733A-76FC23434D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8146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9676BB2B-20D7-3C05-D6A3-1A88E1B822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30507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7C486D79-F0F0-8E47-BCDF-328548E453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7531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646C2D76-69C7-B1DA-1465-04C83C1F29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19477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46601408-060E-B0D6-0388-29B6CD64DB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88115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5818D757-DD32-FFD9-B5D2-A6DFF58B9A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19601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62045C99-1123-B8A0-64E5-AFB0E33CE6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50726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906423D5-1CA6-BE5F-3CF0-3989F50F9D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3059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AAE85385-C493-E5CC-2FA1-0DC0B68008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19704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06A6D96A-EC7B-9A22-830A-D1F6D7D794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05459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4DE6B1BD-9A34-E31B-AF25-385DCA9717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0893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5F3EC76E-DAFB-D20C-B680-EDC7CEA68C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99032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テキスト が含まれている画像&#10;&#10;自動的に生成された説明">
            <a:extLst>
              <a:ext uri="{FF2B5EF4-FFF2-40B4-BE49-F238E27FC236}">
                <a16:creationId xmlns:a16="http://schemas.microsoft.com/office/drawing/2014/main" id="{3333A563-F605-501D-DF27-5F299A1F4B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02039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3435360B-A650-EFA4-F9A6-55366CF8F9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62142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FD967084-58F6-9E9A-4E43-FF77D9A085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48077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6EB115CE-5BF9-45B8-241B-8AE39B28BC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78756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4B046C7F-99BA-AE90-6884-1445033B1E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38737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75BB75DF-C389-952C-A170-121021DEA4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58633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41ADE3ED-0453-F442-4F5B-BBDA84A08C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6139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 が含まれている画像&#10;&#10;自動的に生成された説明">
            <a:extLst>
              <a:ext uri="{FF2B5EF4-FFF2-40B4-BE49-F238E27FC236}">
                <a16:creationId xmlns:a16="http://schemas.microsoft.com/office/drawing/2014/main" id="{75184B30-3524-D680-4841-30FFAF28BD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06439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48308C2A-DAB2-7C3B-9C78-255047D1B7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14777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A5476827-53ED-C960-E9AD-25B0B4919C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28305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82BE1625-19C0-96F2-65D6-E0C17BD8B0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48314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BE17B760-3127-F168-5593-8A3BB8D4C7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59379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B1AB43D2-C859-1CCB-6190-40D0461F40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25873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1913817F-C2CB-F9B3-5310-4425384BBB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4569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99326C1C-915A-13C8-C427-9D912EFE50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67245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探す, 暗い, 光, 男 が含まれている画像&#10;&#10;自動的に生成された説明">
            <a:extLst>
              <a:ext uri="{FF2B5EF4-FFF2-40B4-BE49-F238E27FC236}">
                <a16:creationId xmlns:a16="http://schemas.microsoft.com/office/drawing/2014/main" id="{F625A242-E20D-C86A-D85A-CB821DAF52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42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360EF9AF-465E-22BA-8699-7A505FAE19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67550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折れ線グラフ&#10;&#10;低い精度で自動的に生成された説明">
            <a:extLst>
              <a:ext uri="{FF2B5EF4-FFF2-40B4-BE49-F238E27FC236}">
                <a16:creationId xmlns:a16="http://schemas.microsoft.com/office/drawing/2014/main" id="{D48962CA-812B-0CA4-7DDF-5BD1EC247D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8975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E638DD27-D9DF-B8F6-666D-971F3A38C0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64671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4FC9A8A7-F040-E118-3ABD-C0A2BF977D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22533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&#10;&#10;低い精度で自動的に生成された説明">
            <a:extLst>
              <a:ext uri="{FF2B5EF4-FFF2-40B4-BE49-F238E27FC236}">
                <a16:creationId xmlns:a16="http://schemas.microsoft.com/office/drawing/2014/main" id="{BA4EE2CC-5AC9-81BC-36EF-8CF70380BB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66396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C4364B9A-C0AF-6094-F480-195CE5A090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29140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 が含まれている画像&#10;&#10;自動的に生成された説明">
            <a:extLst>
              <a:ext uri="{FF2B5EF4-FFF2-40B4-BE49-F238E27FC236}">
                <a16:creationId xmlns:a16="http://schemas.microsoft.com/office/drawing/2014/main" id="{A5085044-75DA-7C7C-473B-6E5D863AB2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01373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52CFA35F-2D44-745C-83F6-B6EEDC33C6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8393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7429D34B-B1C1-D161-25B6-A98169404C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7113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95A40E1B-667B-A350-C437-C38102803D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4678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8EE9569D-1391-B694-3CF4-5F18D138B8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3347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最上資料館　１０×６" id="{064B162C-36A3-46E8-8858-2104FB825EDE}" vid="{5CA76838-EF55-472C-A07E-A3B90698CF1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最上資料館　１０×６</Template>
  <TotalTime>13</TotalTime>
  <Words>0</Words>
  <Application>Microsoft Office PowerPoint</Application>
  <PresentationFormat>ユーザー設定</PresentationFormat>
  <Paragraphs>0</Paragraphs>
  <Slides>64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2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64</vt:i4>
      </vt:variant>
    </vt:vector>
  </HeadingPairs>
  <TitlesOfParts>
    <vt:vector size="67" baseType="lpstr">
      <vt:lpstr>HG丸ｺﾞｼｯｸM-PRO</vt:lpstr>
      <vt:lpstr>Arial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ゆっくり市場調査論</dc:creator>
  <cp:lastModifiedBy>ゆっくり市場調査論</cp:lastModifiedBy>
  <cp:revision>1</cp:revision>
  <dcterms:created xsi:type="dcterms:W3CDTF">2023-09-21T04:02:41Z</dcterms:created>
  <dcterms:modified xsi:type="dcterms:W3CDTF">2024-05-07T12:44:49Z</dcterms:modified>
</cp:coreProperties>
</file>