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A95D0D-D9AF-417F-B02B-49EC9450D202}" v="59" dt="2024-04-26T04:13:41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71" d="100"/>
          <a:sy n="171" d="100"/>
        </p:scale>
        <p:origin x="186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2FA95D0D-D9AF-417F-B02B-49EC9450D202}"/>
    <pc:docChg chg="undo custSel addSld delSld modSld sldOrd">
      <pc:chgData name="ゆっくり市場調査論" userId="03e094fd-291a-4030-9f28-a3cc6b5984cc" providerId="ADAL" clId="{2FA95D0D-D9AF-417F-B02B-49EC9450D202}" dt="2024-04-26T04:13:46.533" v="247" actId="47"/>
      <pc:docMkLst>
        <pc:docMk/>
      </pc:docMkLst>
      <pc:sldChg chg="addSp delSp modSp mod">
        <pc:chgData name="ゆっくり市場調査論" userId="03e094fd-291a-4030-9f28-a3cc6b5984cc" providerId="ADAL" clId="{2FA95D0D-D9AF-417F-B02B-49EC9450D202}" dt="2024-04-15T13:46:46.762" v="3" actId="962"/>
        <pc:sldMkLst>
          <pc:docMk/>
          <pc:sldMk cId="1128009376" sldId="261"/>
        </pc:sldMkLst>
        <pc:picChg chg="del">
          <ac:chgData name="ゆっくり市場調査論" userId="03e094fd-291a-4030-9f28-a3cc6b5984cc" providerId="ADAL" clId="{2FA95D0D-D9AF-417F-B02B-49EC9450D202}" dt="2024-04-15T13:46:27.557" v="0" actId="478"/>
          <ac:picMkLst>
            <pc:docMk/>
            <pc:sldMk cId="1128009376" sldId="261"/>
            <ac:picMk id="3" creationId="{1A9FFF35-4982-727F-E8E0-5A770ADD723F}"/>
          </ac:picMkLst>
        </pc:picChg>
        <pc:picChg chg="add mod">
          <ac:chgData name="ゆっくり市場調査論" userId="03e094fd-291a-4030-9f28-a3cc6b5984cc" providerId="ADAL" clId="{2FA95D0D-D9AF-417F-B02B-49EC9450D202}" dt="2024-04-15T13:46:46.762" v="3" actId="962"/>
          <ac:picMkLst>
            <pc:docMk/>
            <pc:sldMk cId="1128009376" sldId="261"/>
            <ac:picMk id="4" creationId="{99FD58F7-CA1C-1980-9B6A-EBC8AE83BF25}"/>
          </ac:picMkLst>
        </pc:picChg>
      </pc:sldChg>
      <pc:sldChg chg="addSp delSp modSp del mod">
        <pc:chgData name="ゆっくり市場調査論" userId="03e094fd-291a-4030-9f28-a3cc6b5984cc" providerId="ADAL" clId="{2FA95D0D-D9AF-417F-B02B-49EC9450D202}" dt="2024-04-18T13:21:00.185" v="33" actId="2696"/>
        <pc:sldMkLst>
          <pc:docMk/>
          <pc:sldMk cId="2601162370" sldId="263"/>
        </pc:sldMkLst>
        <pc:picChg chg="del">
          <ac:chgData name="ゆっくり市場調査論" userId="03e094fd-291a-4030-9f28-a3cc6b5984cc" providerId="ADAL" clId="{2FA95D0D-D9AF-417F-B02B-49EC9450D202}" dt="2024-04-15T13:48:19.228" v="9" actId="478"/>
          <ac:picMkLst>
            <pc:docMk/>
            <pc:sldMk cId="2601162370" sldId="263"/>
            <ac:picMk id="3" creationId="{DF60C958-26A7-9317-A235-70393B9E085A}"/>
          </ac:picMkLst>
        </pc:picChg>
        <pc:picChg chg="add mod">
          <ac:chgData name="ゆっくり市場調査論" userId="03e094fd-291a-4030-9f28-a3cc6b5984cc" providerId="ADAL" clId="{2FA95D0D-D9AF-417F-B02B-49EC9450D202}" dt="2024-04-15T13:48:34.322" v="16" actId="962"/>
          <ac:picMkLst>
            <pc:docMk/>
            <pc:sldMk cId="2601162370" sldId="263"/>
            <ac:picMk id="4" creationId="{BADC32B3-FB54-63BA-B5F7-14AE54EEE401}"/>
          </ac:picMkLst>
        </pc:picChg>
      </pc:sldChg>
      <pc:sldChg chg="addSp delSp modSp del mod">
        <pc:chgData name="ゆっくり市場調査論" userId="03e094fd-291a-4030-9f28-a3cc6b5984cc" providerId="ADAL" clId="{2FA95D0D-D9AF-417F-B02B-49EC9450D202}" dt="2024-04-18T13:21:00.185" v="33" actId="2696"/>
        <pc:sldMkLst>
          <pc:docMk/>
          <pc:sldMk cId="2320711093" sldId="265"/>
        </pc:sldMkLst>
        <pc:picChg chg="del">
          <ac:chgData name="ゆっくり市場調査論" userId="03e094fd-291a-4030-9f28-a3cc6b5984cc" providerId="ADAL" clId="{2FA95D0D-D9AF-417F-B02B-49EC9450D202}" dt="2024-04-15T13:48:22.760" v="10" actId="478"/>
          <ac:picMkLst>
            <pc:docMk/>
            <pc:sldMk cId="2320711093" sldId="265"/>
            <ac:picMk id="3" creationId="{15D1A2C8-7C18-F875-8981-E490680F069A}"/>
          </ac:picMkLst>
        </pc:picChg>
        <pc:picChg chg="add mod">
          <ac:chgData name="ゆっくり市場調査論" userId="03e094fd-291a-4030-9f28-a3cc6b5984cc" providerId="ADAL" clId="{2FA95D0D-D9AF-417F-B02B-49EC9450D202}" dt="2024-04-15T13:48:29.002" v="13" actId="962"/>
          <ac:picMkLst>
            <pc:docMk/>
            <pc:sldMk cId="2320711093" sldId="265"/>
            <ac:picMk id="4" creationId="{0DF20C57-EC1E-1F88-7306-CB175D57D7A7}"/>
          </ac:picMkLst>
        </pc:picChg>
      </pc:sldChg>
      <pc:sldChg chg="addSp delSp modSp mod">
        <pc:chgData name="ゆっくり市場調査論" userId="03e094fd-291a-4030-9f28-a3cc6b5984cc" providerId="ADAL" clId="{2FA95D0D-D9AF-417F-B02B-49EC9450D202}" dt="2024-04-20T21:54:20.840" v="142" actId="962"/>
        <pc:sldMkLst>
          <pc:docMk/>
          <pc:sldMk cId="1662423603" sldId="269"/>
        </pc:sldMkLst>
        <pc:picChg chg="del">
          <ac:chgData name="ゆっくり市場調査論" userId="03e094fd-291a-4030-9f28-a3cc6b5984cc" providerId="ADAL" clId="{2FA95D0D-D9AF-417F-B02B-49EC9450D202}" dt="2024-04-20T21:53:48.284" v="119" actId="478"/>
          <ac:picMkLst>
            <pc:docMk/>
            <pc:sldMk cId="1662423603" sldId="269"/>
            <ac:picMk id="3" creationId="{67AFCB59-DA7A-4D12-7225-452732392817}"/>
          </ac:picMkLst>
        </pc:picChg>
        <pc:picChg chg="add mod">
          <ac:chgData name="ゆっくり市場調査論" userId="03e094fd-291a-4030-9f28-a3cc6b5984cc" providerId="ADAL" clId="{2FA95D0D-D9AF-417F-B02B-49EC9450D202}" dt="2024-04-20T21:54:20.840" v="142" actId="962"/>
          <ac:picMkLst>
            <pc:docMk/>
            <pc:sldMk cId="1662423603" sldId="269"/>
            <ac:picMk id="4" creationId="{A1360601-77CB-7B6F-9096-82E64372EC05}"/>
          </ac:picMkLst>
        </pc:picChg>
      </pc:sldChg>
      <pc:sldChg chg="addSp modSp new mod">
        <pc:chgData name="ゆっくり市場調査論" userId="03e094fd-291a-4030-9f28-a3cc6b5984cc" providerId="ADAL" clId="{2FA95D0D-D9AF-417F-B02B-49EC9450D202}" dt="2024-04-20T21:54:23.839" v="145" actId="962"/>
        <pc:sldMkLst>
          <pc:docMk/>
          <pc:sldMk cId="489350670" sldId="270"/>
        </pc:sldMkLst>
        <pc:picChg chg="add mod">
          <ac:chgData name="ゆっくり市場調査論" userId="03e094fd-291a-4030-9f28-a3cc6b5984cc" providerId="ADAL" clId="{2FA95D0D-D9AF-417F-B02B-49EC9450D202}" dt="2024-04-20T21:54:23.839" v="145" actId="962"/>
          <ac:picMkLst>
            <pc:docMk/>
            <pc:sldMk cId="489350670" sldId="270"/>
            <ac:picMk id="3" creationId="{FD44A1F4-9D69-FA14-F200-A8BDFD99097B}"/>
          </ac:picMkLst>
        </pc:picChg>
      </pc:sldChg>
      <pc:sldChg chg="addSp modSp new del mod">
        <pc:chgData name="ゆっくり市場調査論" userId="03e094fd-291a-4030-9f28-a3cc6b5984cc" providerId="ADAL" clId="{2FA95D0D-D9AF-417F-B02B-49EC9450D202}" dt="2024-04-20T21:53:55.399" v="120" actId="47"/>
        <pc:sldMkLst>
          <pc:docMk/>
          <pc:sldMk cId="3692608637" sldId="270"/>
        </pc:sldMkLst>
        <pc:picChg chg="add mod">
          <ac:chgData name="ゆっくり市場調査論" userId="03e094fd-291a-4030-9f28-a3cc6b5984cc" providerId="ADAL" clId="{2FA95D0D-D9AF-417F-B02B-49EC9450D202}" dt="2024-04-18T13:21:21.258" v="61" actId="962"/>
          <ac:picMkLst>
            <pc:docMk/>
            <pc:sldMk cId="3692608637" sldId="270"/>
            <ac:picMk id="3" creationId="{FC08C564-0EFD-47A5-AD92-E9C39D874B30}"/>
          </ac:picMkLst>
        </pc:picChg>
      </pc:sldChg>
      <pc:sldChg chg="delSp del mod">
        <pc:chgData name="ゆっくり市場調査論" userId="03e094fd-291a-4030-9f28-a3cc6b5984cc" providerId="ADAL" clId="{2FA95D0D-D9AF-417F-B02B-49EC9450D202}" dt="2024-04-18T13:21:00.185" v="33" actId="2696"/>
        <pc:sldMkLst>
          <pc:docMk/>
          <pc:sldMk cId="3766490247" sldId="270"/>
        </pc:sldMkLst>
        <pc:picChg chg="del">
          <ac:chgData name="ゆっくり市場調査論" userId="03e094fd-291a-4030-9f28-a3cc6b5984cc" providerId="ADAL" clId="{2FA95D0D-D9AF-417F-B02B-49EC9450D202}" dt="2024-04-18T13:20:48.200" v="32" actId="478"/>
          <ac:picMkLst>
            <pc:docMk/>
            <pc:sldMk cId="3766490247" sldId="270"/>
            <ac:picMk id="3" creationId="{79DA36B4-7E6C-D4C1-0DA7-AFE2365DB695}"/>
          </ac:picMkLst>
        </pc:picChg>
      </pc:sldChg>
      <pc:sldChg chg="addSp modSp new mod">
        <pc:chgData name="ゆっくり市場調査論" userId="03e094fd-291a-4030-9f28-a3cc6b5984cc" providerId="ADAL" clId="{2FA95D0D-D9AF-417F-B02B-49EC9450D202}" dt="2024-04-20T21:54:27.489" v="148" actId="962"/>
        <pc:sldMkLst>
          <pc:docMk/>
          <pc:sldMk cId="1376885293" sldId="271"/>
        </pc:sldMkLst>
        <pc:picChg chg="add mod">
          <ac:chgData name="ゆっくり市場調査論" userId="03e094fd-291a-4030-9f28-a3cc6b5984cc" providerId="ADAL" clId="{2FA95D0D-D9AF-417F-B02B-49EC9450D202}" dt="2024-04-20T21:54:27.489" v="148" actId="962"/>
          <ac:picMkLst>
            <pc:docMk/>
            <pc:sldMk cId="1376885293" sldId="271"/>
            <ac:picMk id="3" creationId="{E9A7C14E-236A-85E6-A008-BD0067AF3141}"/>
          </ac:picMkLst>
        </pc:picChg>
      </pc:sldChg>
      <pc:sldChg chg="del">
        <pc:chgData name="ゆっくり市場調査論" userId="03e094fd-291a-4030-9f28-a3cc6b5984cc" providerId="ADAL" clId="{2FA95D0D-D9AF-417F-B02B-49EC9450D202}" dt="2024-04-18T13:21:00.185" v="33" actId="2696"/>
        <pc:sldMkLst>
          <pc:docMk/>
          <pc:sldMk cId="1717958237" sldId="271"/>
        </pc:sldMkLst>
      </pc:sldChg>
      <pc:sldChg chg="addSp modSp new del mod ord">
        <pc:chgData name="ゆっくり市場調査論" userId="03e094fd-291a-4030-9f28-a3cc6b5984cc" providerId="ADAL" clId="{2FA95D0D-D9AF-417F-B02B-49EC9450D202}" dt="2024-04-20T21:53:55.399" v="120" actId="47"/>
        <pc:sldMkLst>
          <pc:docMk/>
          <pc:sldMk cId="2946961606" sldId="271"/>
        </pc:sldMkLst>
        <pc:picChg chg="add mod">
          <ac:chgData name="ゆっくり市場調査論" userId="03e094fd-291a-4030-9f28-a3cc6b5984cc" providerId="ADAL" clId="{2FA95D0D-D9AF-417F-B02B-49EC9450D202}" dt="2024-04-18T13:21:44.561" v="66" actId="962"/>
          <ac:picMkLst>
            <pc:docMk/>
            <pc:sldMk cId="2946961606" sldId="271"/>
            <ac:picMk id="3" creationId="{327A39C0-7795-F225-31DF-E96DB18C2463}"/>
          </ac:picMkLst>
        </pc:picChg>
      </pc:sldChg>
      <pc:sldChg chg="addSp modSp new del mod">
        <pc:chgData name="ゆっくり市場調査論" userId="03e094fd-291a-4030-9f28-a3cc6b5984cc" providerId="ADAL" clId="{2FA95D0D-D9AF-417F-B02B-49EC9450D202}" dt="2024-04-20T21:53:55.399" v="120" actId="47"/>
        <pc:sldMkLst>
          <pc:docMk/>
          <pc:sldMk cId="727796651" sldId="272"/>
        </pc:sldMkLst>
        <pc:picChg chg="add mod">
          <ac:chgData name="ゆっくり市場調査論" userId="03e094fd-291a-4030-9f28-a3cc6b5984cc" providerId="ADAL" clId="{2FA95D0D-D9AF-417F-B02B-49EC9450D202}" dt="2024-04-18T13:21:52.694" v="69" actId="962"/>
          <ac:picMkLst>
            <pc:docMk/>
            <pc:sldMk cId="727796651" sldId="272"/>
            <ac:picMk id="3" creationId="{E00333D7-1FD3-BC4F-7F1B-F7DBC2881F42}"/>
          </ac:picMkLst>
        </pc:picChg>
      </pc:sldChg>
      <pc:sldChg chg="del">
        <pc:chgData name="ゆっくり市場調査論" userId="03e094fd-291a-4030-9f28-a3cc6b5984cc" providerId="ADAL" clId="{2FA95D0D-D9AF-417F-B02B-49EC9450D202}" dt="2024-04-18T13:21:00.185" v="33" actId="2696"/>
        <pc:sldMkLst>
          <pc:docMk/>
          <pc:sldMk cId="2048665574" sldId="272"/>
        </pc:sldMkLst>
      </pc:sldChg>
      <pc:sldChg chg="addSp modSp new mod">
        <pc:chgData name="ゆっくり市場調査論" userId="03e094fd-291a-4030-9f28-a3cc6b5984cc" providerId="ADAL" clId="{2FA95D0D-D9AF-417F-B02B-49EC9450D202}" dt="2024-04-20T21:54:30.897" v="151" actId="962"/>
        <pc:sldMkLst>
          <pc:docMk/>
          <pc:sldMk cId="2932565060" sldId="272"/>
        </pc:sldMkLst>
        <pc:picChg chg="add mod">
          <ac:chgData name="ゆっくり市場調査論" userId="03e094fd-291a-4030-9f28-a3cc6b5984cc" providerId="ADAL" clId="{2FA95D0D-D9AF-417F-B02B-49EC9450D202}" dt="2024-04-20T21:54:30.897" v="151" actId="962"/>
          <ac:picMkLst>
            <pc:docMk/>
            <pc:sldMk cId="2932565060" sldId="272"/>
            <ac:picMk id="3" creationId="{F854345C-4278-1019-791D-412B9E12B8DC}"/>
          </ac:picMkLst>
        </pc:picChg>
      </pc:sldChg>
      <pc:sldChg chg="del">
        <pc:chgData name="ゆっくり市場調査論" userId="03e094fd-291a-4030-9f28-a3cc6b5984cc" providerId="ADAL" clId="{2FA95D0D-D9AF-417F-B02B-49EC9450D202}" dt="2024-04-18T13:21:00.185" v="33" actId="2696"/>
        <pc:sldMkLst>
          <pc:docMk/>
          <pc:sldMk cId="1409809814" sldId="273"/>
        </pc:sldMkLst>
      </pc:sldChg>
      <pc:sldChg chg="addSp modSp new del mod">
        <pc:chgData name="ゆっくり市場調査論" userId="03e094fd-291a-4030-9f28-a3cc6b5984cc" providerId="ADAL" clId="{2FA95D0D-D9AF-417F-B02B-49EC9450D202}" dt="2024-04-20T21:53:55.399" v="120" actId="47"/>
        <pc:sldMkLst>
          <pc:docMk/>
          <pc:sldMk cId="2112146480" sldId="273"/>
        </pc:sldMkLst>
        <pc:picChg chg="add mod">
          <ac:chgData name="ゆっくり市場調査論" userId="03e094fd-291a-4030-9f28-a3cc6b5984cc" providerId="ADAL" clId="{2FA95D0D-D9AF-417F-B02B-49EC9450D202}" dt="2024-04-18T13:21:58.685" v="72" actId="962"/>
          <ac:picMkLst>
            <pc:docMk/>
            <pc:sldMk cId="2112146480" sldId="273"/>
            <ac:picMk id="3" creationId="{0CE73906-71AC-0E7B-EA61-2D75A8E400D1}"/>
          </ac:picMkLst>
        </pc:picChg>
      </pc:sldChg>
      <pc:sldChg chg="addSp modSp new mod">
        <pc:chgData name="ゆっくり市場調査論" userId="03e094fd-291a-4030-9f28-a3cc6b5984cc" providerId="ADAL" clId="{2FA95D0D-D9AF-417F-B02B-49EC9450D202}" dt="2024-04-20T21:54:35.200" v="154" actId="962"/>
        <pc:sldMkLst>
          <pc:docMk/>
          <pc:sldMk cId="2817627478" sldId="273"/>
        </pc:sldMkLst>
        <pc:picChg chg="add mod">
          <ac:chgData name="ゆっくり市場調査論" userId="03e094fd-291a-4030-9f28-a3cc6b5984cc" providerId="ADAL" clId="{2FA95D0D-D9AF-417F-B02B-49EC9450D202}" dt="2024-04-20T21:54:35.200" v="154" actId="962"/>
          <ac:picMkLst>
            <pc:docMk/>
            <pc:sldMk cId="2817627478" sldId="273"/>
            <ac:picMk id="3" creationId="{EC0B8D80-A071-8153-2BC0-636E921EACCC}"/>
          </ac:picMkLst>
        </pc:picChg>
      </pc:sldChg>
      <pc:sldChg chg="addSp modSp new mod">
        <pc:chgData name="ゆっくり市場調査論" userId="03e094fd-291a-4030-9f28-a3cc6b5984cc" providerId="ADAL" clId="{2FA95D0D-D9AF-417F-B02B-49EC9450D202}" dt="2024-04-20T21:54:42.791" v="157" actId="962"/>
        <pc:sldMkLst>
          <pc:docMk/>
          <pc:sldMk cId="417301251" sldId="274"/>
        </pc:sldMkLst>
        <pc:picChg chg="add mod">
          <ac:chgData name="ゆっくり市場調査論" userId="03e094fd-291a-4030-9f28-a3cc6b5984cc" providerId="ADAL" clId="{2FA95D0D-D9AF-417F-B02B-49EC9450D202}" dt="2024-04-20T21:54:42.791" v="157" actId="962"/>
          <ac:picMkLst>
            <pc:docMk/>
            <pc:sldMk cId="417301251" sldId="274"/>
            <ac:picMk id="3" creationId="{30C2BF97-27C4-0071-B45A-41D0E6BD22EC}"/>
          </ac:picMkLst>
        </pc:picChg>
      </pc:sldChg>
      <pc:sldChg chg="del">
        <pc:chgData name="ゆっくり市場調査論" userId="03e094fd-291a-4030-9f28-a3cc6b5984cc" providerId="ADAL" clId="{2FA95D0D-D9AF-417F-B02B-49EC9450D202}" dt="2024-04-18T13:21:00.185" v="33" actId="2696"/>
        <pc:sldMkLst>
          <pc:docMk/>
          <pc:sldMk cId="1088303559" sldId="274"/>
        </pc:sldMkLst>
      </pc:sldChg>
      <pc:sldChg chg="addSp modSp new del mod">
        <pc:chgData name="ゆっくり市場調査論" userId="03e094fd-291a-4030-9f28-a3cc6b5984cc" providerId="ADAL" clId="{2FA95D0D-D9AF-417F-B02B-49EC9450D202}" dt="2024-04-20T21:53:55.399" v="120" actId="47"/>
        <pc:sldMkLst>
          <pc:docMk/>
          <pc:sldMk cId="1427548548" sldId="274"/>
        </pc:sldMkLst>
        <pc:picChg chg="add mod">
          <ac:chgData name="ゆっくり市場調査論" userId="03e094fd-291a-4030-9f28-a3cc6b5984cc" providerId="ADAL" clId="{2FA95D0D-D9AF-417F-B02B-49EC9450D202}" dt="2024-04-18T13:22:01.951" v="75" actId="962"/>
          <ac:picMkLst>
            <pc:docMk/>
            <pc:sldMk cId="1427548548" sldId="274"/>
            <ac:picMk id="3" creationId="{C37F0C8B-7A3D-198D-34A7-8E52F204822D}"/>
          </ac:picMkLst>
        </pc:picChg>
      </pc:sldChg>
      <pc:sldChg chg="addSp modSp new del mod">
        <pc:chgData name="ゆっくり市場調査論" userId="03e094fd-291a-4030-9f28-a3cc6b5984cc" providerId="ADAL" clId="{2FA95D0D-D9AF-417F-B02B-49EC9450D202}" dt="2024-04-20T21:53:55.399" v="120" actId="47"/>
        <pc:sldMkLst>
          <pc:docMk/>
          <pc:sldMk cId="890851403" sldId="275"/>
        </pc:sldMkLst>
        <pc:picChg chg="add mod">
          <ac:chgData name="ゆっくり市場調査論" userId="03e094fd-291a-4030-9f28-a3cc6b5984cc" providerId="ADAL" clId="{2FA95D0D-D9AF-417F-B02B-49EC9450D202}" dt="2024-04-18T13:22:05.123" v="78" actId="962"/>
          <ac:picMkLst>
            <pc:docMk/>
            <pc:sldMk cId="890851403" sldId="275"/>
            <ac:picMk id="3" creationId="{94897CCD-C756-7C88-0309-FAEF23FF3D9E}"/>
          </ac:picMkLst>
        </pc:picChg>
      </pc:sldChg>
      <pc:sldChg chg="del">
        <pc:chgData name="ゆっくり市場調査論" userId="03e094fd-291a-4030-9f28-a3cc6b5984cc" providerId="ADAL" clId="{2FA95D0D-D9AF-417F-B02B-49EC9450D202}" dt="2024-04-18T13:21:00.185" v="33" actId="2696"/>
        <pc:sldMkLst>
          <pc:docMk/>
          <pc:sldMk cId="3293617783" sldId="275"/>
        </pc:sldMkLst>
      </pc:sldChg>
      <pc:sldChg chg="addSp modSp new mod">
        <pc:chgData name="ゆっくり市場調査論" userId="03e094fd-291a-4030-9f28-a3cc6b5984cc" providerId="ADAL" clId="{2FA95D0D-D9AF-417F-B02B-49EC9450D202}" dt="2024-04-20T21:54:45.773" v="160" actId="962"/>
        <pc:sldMkLst>
          <pc:docMk/>
          <pc:sldMk cId="3437559114" sldId="275"/>
        </pc:sldMkLst>
        <pc:picChg chg="add mod">
          <ac:chgData name="ゆっくり市場調査論" userId="03e094fd-291a-4030-9f28-a3cc6b5984cc" providerId="ADAL" clId="{2FA95D0D-D9AF-417F-B02B-49EC9450D202}" dt="2024-04-20T21:54:45.773" v="160" actId="962"/>
          <ac:picMkLst>
            <pc:docMk/>
            <pc:sldMk cId="3437559114" sldId="275"/>
            <ac:picMk id="3" creationId="{24F953CE-7C1B-70CC-CC68-0EA85E8B3B79}"/>
          </ac:picMkLst>
        </pc:picChg>
      </pc:sldChg>
      <pc:sldChg chg="addSp modSp new mod">
        <pc:chgData name="ゆっくり市場調査論" userId="03e094fd-291a-4030-9f28-a3cc6b5984cc" providerId="ADAL" clId="{2FA95D0D-D9AF-417F-B02B-49EC9450D202}" dt="2024-04-20T21:54:48.116" v="163" actId="962"/>
        <pc:sldMkLst>
          <pc:docMk/>
          <pc:sldMk cId="855966178" sldId="276"/>
        </pc:sldMkLst>
        <pc:picChg chg="add mod">
          <ac:chgData name="ゆっくり市場調査論" userId="03e094fd-291a-4030-9f28-a3cc6b5984cc" providerId="ADAL" clId="{2FA95D0D-D9AF-417F-B02B-49EC9450D202}" dt="2024-04-20T21:54:48.116" v="163" actId="962"/>
          <ac:picMkLst>
            <pc:docMk/>
            <pc:sldMk cId="855966178" sldId="276"/>
            <ac:picMk id="3" creationId="{A10ED494-F1D3-2779-FB81-AFD33DF4B427}"/>
          </ac:picMkLst>
        </pc:picChg>
      </pc:sldChg>
      <pc:sldChg chg="addSp delSp modSp del mod">
        <pc:chgData name="ゆっくり市場調査論" userId="03e094fd-291a-4030-9f28-a3cc6b5984cc" providerId="ADAL" clId="{2FA95D0D-D9AF-417F-B02B-49EC9450D202}" dt="2024-04-18T13:21:00.185" v="33" actId="2696"/>
        <pc:sldMkLst>
          <pc:docMk/>
          <pc:sldMk cId="1046899346" sldId="276"/>
        </pc:sldMkLst>
        <pc:picChg chg="del">
          <ac:chgData name="ゆっくり市場調査論" userId="03e094fd-291a-4030-9f28-a3cc6b5984cc" providerId="ADAL" clId="{2FA95D0D-D9AF-417F-B02B-49EC9450D202}" dt="2024-04-15T13:47:20.049" v="4" actId="478"/>
          <ac:picMkLst>
            <pc:docMk/>
            <pc:sldMk cId="1046899346" sldId="276"/>
            <ac:picMk id="3" creationId="{A7C21C19-8E4E-7065-76AF-456D924CD007}"/>
          </ac:picMkLst>
        </pc:picChg>
        <pc:picChg chg="add mod">
          <ac:chgData name="ゆっくり市場調査論" userId="03e094fd-291a-4030-9f28-a3cc6b5984cc" providerId="ADAL" clId="{2FA95D0D-D9AF-417F-B02B-49EC9450D202}" dt="2024-04-15T13:48:59.888" v="28" actId="962"/>
          <ac:picMkLst>
            <pc:docMk/>
            <pc:sldMk cId="1046899346" sldId="276"/>
            <ac:picMk id="4" creationId="{139F688D-FFBA-0474-D8EA-C47FD4A14766}"/>
          </ac:picMkLst>
        </pc:picChg>
      </pc:sldChg>
      <pc:sldChg chg="addSp modSp new del mod">
        <pc:chgData name="ゆっくり市場調査論" userId="03e094fd-291a-4030-9f28-a3cc6b5984cc" providerId="ADAL" clId="{2FA95D0D-D9AF-417F-B02B-49EC9450D202}" dt="2024-04-20T21:53:55.399" v="120" actId="47"/>
        <pc:sldMkLst>
          <pc:docMk/>
          <pc:sldMk cId="2768512242" sldId="276"/>
        </pc:sldMkLst>
        <pc:picChg chg="add mod">
          <ac:chgData name="ゆっくり市場調査論" userId="03e094fd-291a-4030-9f28-a3cc6b5984cc" providerId="ADAL" clId="{2FA95D0D-D9AF-417F-B02B-49EC9450D202}" dt="2024-04-18T13:22:07.932" v="81" actId="962"/>
          <ac:picMkLst>
            <pc:docMk/>
            <pc:sldMk cId="2768512242" sldId="276"/>
            <ac:picMk id="3" creationId="{F62B7A3C-3691-F08B-DCCD-5BE6381BCA61}"/>
          </ac:picMkLst>
        </pc:picChg>
      </pc:sldChg>
      <pc:sldChg chg="addSp modSp new mod">
        <pc:chgData name="ゆっくり市場調査論" userId="03e094fd-291a-4030-9f28-a3cc6b5984cc" providerId="ADAL" clId="{2FA95D0D-D9AF-417F-B02B-49EC9450D202}" dt="2024-04-20T21:54:50.978" v="166" actId="962"/>
        <pc:sldMkLst>
          <pc:docMk/>
          <pc:sldMk cId="1915412526" sldId="277"/>
        </pc:sldMkLst>
        <pc:picChg chg="add mod">
          <ac:chgData name="ゆっくり市場調査論" userId="03e094fd-291a-4030-9f28-a3cc6b5984cc" providerId="ADAL" clId="{2FA95D0D-D9AF-417F-B02B-49EC9450D202}" dt="2024-04-20T21:54:50.978" v="166" actId="962"/>
          <ac:picMkLst>
            <pc:docMk/>
            <pc:sldMk cId="1915412526" sldId="277"/>
            <ac:picMk id="3" creationId="{FC583150-3BCC-9259-28C3-8BAB90CC471D}"/>
          </ac:picMkLst>
        </pc:picChg>
      </pc:sldChg>
      <pc:sldChg chg="addSp delSp modSp del mod">
        <pc:chgData name="ゆっくり市場調査論" userId="03e094fd-291a-4030-9f28-a3cc6b5984cc" providerId="ADAL" clId="{2FA95D0D-D9AF-417F-B02B-49EC9450D202}" dt="2024-04-18T13:21:00.185" v="33" actId="2696"/>
        <pc:sldMkLst>
          <pc:docMk/>
          <pc:sldMk cId="2518909372" sldId="277"/>
        </pc:sldMkLst>
        <pc:picChg chg="del">
          <ac:chgData name="ゆっくり市場調査論" userId="03e094fd-291a-4030-9f28-a3cc6b5984cc" providerId="ADAL" clId="{2FA95D0D-D9AF-417F-B02B-49EC9450D202}" dt="2024-04-15T13:47:24.746" v="5" actId="478"/>
          <ac:picMkLst>
            <pc:docMk/>
            <pc:sldMk cId="2518909372" sldId="277"/>
            <ac:picMk id="3" creationId="{84E92934-1391-4083-6938-BDF3EF18C483}"/>
          </ac:picMkLst>
        </pc:picChg>
        <pc:picChg chg="add mod">
          <ac:chgData name="ゆっくり市場調査論" userId="03e094fd-291a-4030-9f28-a3cc6b5984cc" providerId="ADAL" clId="{2FA95D0D-D9AF-417F-B02B-49EC9450D202}" dt="2024-04-15T13:49:15.547" v="31" actId="962"/>
          <ac:picMkLst>
            <pc:docMk/>
            <pc:sldMk cId="2518909372" sldId="277"/>
            <ac:picMk id="4" creationId="{BB30EA92-F54D-68EF-2593-FCBC9CFB52A2}"/>
          </ac:picMkLst>
        </pc:picChg>
      </pc:sldChg>
      <pc:sldChg chg="addSp modSp new del mod">
        <pc:chgData name="ゆっくり市場調査論" userId="03e094fd-291a-4030-9f28-a3cc6b5984cc" providerId="ADAL" clId="{2FA95D0D-D9AF-417F-B02B-49EC9450D202}" dt="2024-04-20T21:53:55.399" v="120" actId="47"/>
        <pc:sldMkLst>
          <pc:docMk/>
          <pc:sldMk cId="3674973922" sldId="277"/>
        </pc:sldMkLst>
        <pc:picChg chg="add mod">
          <ac:chgData name="ゆっくり市場調査論" userId="03e094fd-291a-4030-9f28-a3cc6b5984cc" providerId="ADAL" clId="{2FA95D0D-D9AF-417F-B02B-49EC9450D202}" dt="2024-04-18T13:22:10.739" v="84" actId="962"/>
          <ac:picMkLst>
            <pc:docMk/>
            <pc:sldMk cId="3674973922" sldId="277"/>
            <ac:picMk id="3" creationId="{944B6D74-820C-A62D-8840-D2B8F952F49A}"/>
          </ac:picMkLst>
        </pc:picChg>
      </pc:sldChg>
      <pc:sldChg chg="del">
        <pc:chgData name="ゆっくり市場調査論" userId="03e094fd-291a-4030-9f28-a3cc6b5984cc" providerId="ADAL" clId="{2FA95D0D-D9AF-417F-B02B-49EC9450D202}" dt="2024-04-18T13:21:00.185" v="33" actId="2696"/>
        <pc:sldMkLst>
          <pc:docMk/>
          <pc:sldMk cId="1365843338" sldId="278"/>
        </pc:sldMkLst>
      </pc:sldChg>
      <pc:sldChg chg="addSp modSp new mod">
        <pc:chgData name="ゆっくり市場調査論" userId="03e094fd-291a-4030-9f28-a3cc6b5984cc" providerId="ADAL" clId="{2FA95D0D-D9AF-417F-B02B-49EC9450D202}" dt="2024-04-20T21:54:53.852" v="169" actId="962"/>
        <pc:sldMkLst>
          <pc:docMk/>
          <pc:sldMk cId="2303721289" sldId="278"/>
        </pc:sldMkLst>
        <pc:picChg chg="add mod">
          <ac:chgData name="ゆっくり市場調査論" userId="03e094fd-291a-4030-9f28-a3cc6b5984cc" providerId="ADAL" clId="{2FA95D0D-D9AF-417F-B02B-49EC9450D202}" dt="2024-04-20T21:54:53.852" v="169" actId="962"/>
          <ac:picMkLst>
            <pc:docMk/>
            <pc:sldMk cId="2303721289" sldId="278"/>
            <ac:picMk id="3" creationId="{F7623BE3-B59C-E894-9CB3-A350357E2FE8}"/>
          </ac:picMkLst>
        </pc:picChg>
      </pc:sldChg>
      <pc:sldChg chg="addSp modSp new del mod">
        <pc:chgData name="ゆっくり市場調査論" userId="03e094fd-291a-4030-9f28-a3cc6b5984cc" providerId="ADAL" clId="{2FA95D0D-D9AF-417F-B02B-49EC9450D202}" dt="2024-04-20T21:53:55.399" v="120" actId="47"/>
        <pc:sldMkLst>
          <pc:docMk/>
          <pc:sldMk cId="3959058165" sldId="278"/>
        </pc:sldMkLst>
        <pc:picChg chg="add mod">
          <ac:chgData name="ゆっくり市場調査論" userId="03e094fd-291a-4030-9f28-a3cc6b5984cc" providerId="ADAL" clId="{2FA95D0D-D9AF-417F-B02B-49EC9450D202}" dt="2024-04-18T13:22:13.116" v="87" actId="962"/>
          <ac:picMkLst>
            <pc:docMk/>
            <pc:sldMk cId="3959058165" sldId="278"/>
            <ac:picMk id="3" creationId="{41E22C1C-FC5E-9371-FCC7-CBCCC6F4C9B3}"/>
          </ac:picMkLst>
        </pc:picChg>
      </pc:sldChg>
      <pc:sldChg chg="addSp modSp new del mod">
        <pc:chgData name="ゆっくり市場調査論" userId="03e094fd-291a-4030-9f28-a3cc6b5984cc" providerId="ADAL" clId="{2FA95D0D-D9AF-417F-B02B-49EC9450D202}" dt="2024-04-20T21:53:55.399" v="120" actId="47"/>
        <pc:sldMkLst>
          <pc:docMk/>
          <pc:sldMk cId="252476412" sldId="279"/>
        </pc:sldMkLst>
        <pc:picChg chg="add mod">
          <ac:chgData name="ゆっくり市場調査論" userId="03e094fd-291a-4030-9f28-a3cc6b5984cc" providerId="ADAL" clId="{2FA95D0D-D9AF-417F-B02B-49EC9450D202}" dt="2024-04-18T13:22:16.508" v="90" actId="962"/>
          <ac:picMkLst>
            <pc:docMk/>
            <pc:sldMk cId="252476412" sldId="279"/>
            <ac:picMk id="3" creationId="{01073A60-9DC8-BA6E-F434-0A83323EC69C}"/>
          </ac:picMkLst>
        </pc:picChg>
      </pc:sldChg>
      <pc:sldChg chg="del">
        <pc:chgData name="ゆっくり市場調査論" userId="03e094fd-291a-4030-9f28-a3cc6b5984cc" providerId="ADAL" clId="{2FA95D0D-D9AF-417F-B02B-49EC9450D202}" dt="2024-04-18T13:21:00.185" v="33" actId="2696"/>
        <pc:sldMkLst>
          <pc:docMk/>
          <pc:sldMk cId="3185441781" sldId="279"/>
        </pc:sldMkLst>
      </pc:sldChg>
      <pc:sldChg chg="addSp modSp new mod">
        <pc:chgData name="ゆっくり市場調査論" userId="03e094fd-291a-4030-9f28-a3cc6b5984cc" providerId="ADAL" clId="{2FA95D0D-D9AF-417F-B02B-49EC9450D202}" dt="2024-04-20T21:55:02.199" v="172" actId="962"/>
        <pc:sldMkLst>
          <pc:docMk/>
          <pc:sldMk cId="3219711026" sldId="279"/>
        </pc:sldMkLst>
        <pc:picChg chg="add mod">
          <ac:chgData name="ゆっくり市場調査論" userId="03e094fd-291a-4030-9f28-a3cc6b5984cc" providerId="ADAL" clId="{2FA95D0D-D9AF-417F-B02B-49EC9450D202}" dt="2024-04-20T21:55:02.199" v="172" actId="962"/>
          <ac:picMkLst>
            <pc:docMk/>
            <pc:sldMk cId="3219711026" sldId="279"/>
            <ac:picMk id="3" creationId="{72E4843A-86EF-40DD-6EDD-AD2740D0B84F}"/>
          </ac:picMkLst>
        </pc:picChg>
      </pc:sldChg>
      <pc:sldChg chg="addSp delSp modSp del mod">
        <pc:chgData name="ゆっくり市場調査論" userId="03e094fd-291a-4030-9f28-a3cc6b5984cc" providerId="ADAL" clId="{2FA95D0D-D9AF-417F-B02B-49EC9450D202}" dt="2024-04-18T13:21:00.185" v="33" actId="2696"/>
        <pc:sldMkLst>
          <pc:docMk/>
          <pc:sldMk cId="1121728039" sldId="280"/>
        </pc:sldMkLst>
        <pc:picChg chg="del">
          <ac:chgData name="ゆっくり市場調査論" userId="03e094fd-291a-4030-9f28-a3cc6b5984cc" providerId="ADAL" clId="{2FA95D0D-D9AF-417F-B02B-49EC9450D202}" dt="2024-04-15T13:47:33.398" v="6" actId="478"/>
          <ac:picMkLst>
            <pc:docMk/>
            <pc:sldMk cId="1121728039" sldId="280"/>
            <ac:picMk id="3" creationId="{A4A66A1C-97BF-12AB-5FDA-51FA482EDFF2}"/>
          </ac:picMkLst>
        </pc:picChg>
        <pc:picChg chg="add mod">
          <ac:chgData name="ゆっくり市場調査論" userId="03e094fd-291a-4030-9f28-a3cc6b5984cc" providerId="ADAL" clId="{2FA95D0D-D9AF-417F-B02B-49EC9450D202}" dt="2024-04-15T13:48:51.317" v="25" actId="962"/>
          <ac:picMkLst>
            <pc:docMk/>
            <pc:sldMk cId="1121728039" sldId="280"/>
            <ac:picMk id="4" creationId="{1BAE0D51-0828-5C0A-B470-7A598D12CCFD}"/>
          </ac:picMkLst>
        </pc:picChg>
      </pc:sldChg>
      <pc:sldChg chg="addSp modSp new mod">
        <pc:chgData name="ゆっくり市場調査論" userId="03e094fd-291a-4030-9f28-a3cc6b5984cc" providerId="ADAL" clId="{2FA95D0D-D9AF-417F-B02B-49EC9450D202}" dt="2024-04-20T21:55:05.653" v="175" actId="962"/>
        <pc:sldMkLst>
          <pc:docMk/>
          <pc:sldMk cId="2022566154" sldId="280"/>
        </pc:sldMkLst>
        <pc:picChg chg="add mod">
          <ac:chgData name="ゆっくり市場調査論" userId="03e094fd-291a-4030-9f28-a3cc6b5984cc" providerId="ADAL" clId="{2FA95D0D-D9AF-417F-B02B-49EC9450D202}" dt="2024-04-20T21:55:05.653" v="175" actId="962"/>
          <ac:picMkLst>
            <pc:docMk/>
            <pc:sldMk cId="2022566154" sldId="280"/>
            <ac:picMk id="3" creationId="{5A1B4D5C-E0AA-3514-03CD-228996847C07}"/>
          </ac:picMkLst>
        </pc:picChg>
      </pc:sldChg>
      <pc:sldChg chg="addSp modSp new del mod">
        <pc:chgData name="ゆっくり市場調査論" userId="03e094fd-291a-4030-9f28-a3cc6b5984cc" providerId="ADAL" clId="{2FA95D0D-D9AF-417F-B02B-49EC9450D202}" dt="2024-04-20T21:53:55.399" v="120" actId="47"/>
        <pc:sldMkLst>
          <pc:docMk/>
          <pc:sldMk cId="2413569868" sldId="280"/>
        </pc:sldMkLst>
        <pc:picChg chg="add mod">
          <ac:chgData name="ゆっくり市場調査論" userId="03e094fd-291a-4030-9f28-a3cc6b5984cc" providerId="ADAL" clId="{2FA95D0D-D9AF-417F-B02B-49EC9450D202}" dt="2024-04-18T13:22:19.814" v="93" actId="962"/>
          <ac:picMkLst>
            <pc:docMk/>
            <pc:sldMk cId="2413569868" sldId="280"/>
            <ac:picMk id="3" creationId="{ACB026E1-9CFF-44D7-D15E-BE3324E5E6A0}"/>
          </ac:picMkLst>
        </pc:picChg>
      </pc:sldChg>
      <pc:sldChg chg="addSp modSp new mod">
        <pc:chgData name="ゆっくり市場調査論" userId="03e094fd-291a-4030-9f28-a3cc6b5984cc" providerId="ADAL" clId="{2FA95D0D-D9AF-417F-B02B-49EC9450D202}" dt="2024-04-26T04:13:03.787" v="219" actId="962"/>
        <pc:sldMkLst>
          <pc:docMk/>
          <pc:sldMk cId="700532585" sldId="281"/>
        </pc:sldMkLst>
        <pc:picChg chg="add mod">
          <ac:chgData name="ゆっくり市場調査論" userId="03e094fd-291a-4030-9f28-a3cc6b5984cc" providerId="ADAL" clId="{2FA95D0D-D9AF-417F-B02B-49EC9450D202}" dt="2024-04-26T04:13:03.787" v="219" actId="962"/>
          <ac:picMkLst>
            <pc:docMk/>
            <pc:sldMk cId="700532585" sldId="281"/>
            <ac:picMk id="3" creationId="{1F93AFC2-F68A-3653-B104-E0C2F798EFFC}"/>
          </ac:picMkLst>
        </pc:picChg>
      </pc:sldChg>
      <pc:sldChg chg="addSp modSp new del mod">
        <pc:chgData name="ゆっくり市場調査論" userId="03e094fd-291a-4030-9f28-a3cc6b5984cc" providerId="ADAL" clId="{2FA95D0D-D9AF-417F-B02B-49EC9450D202}" dt="2024-04-20T21:53:55.399" v="120" actId="47"/>
        <pc:sldMkLst>
          <pc:docMk/>
          <pc:sldMk cId="2283982693" sldId="281"/>
        </pc:sldMkLst>
        <pc:picChg chg="add mod">
          <ac:chgData name="ゆっくり市場調査論" userId="03e094fd-291a-4030-9f28-a3cc6b5984cc" providerId="ADAL" clId="{2FA95D0D-D9AF-417F-B02B-49EC9450D202}" dt="2024-04-18T13:22:22.883" v="96" actId="962"/>
          <ac:picMkLst>
            <pc:docMk/>
            <pc:sldMk cId="2283982693" sldId="281"/>
            <ac:picMk id="3" creationId="{6D64128E-10CE-2DE3-3CDC-194DF6B99D5C}"/>
          </ac:picMkLst>
        </pc:picChg>
      </pc:sldChg>
      <pc:sldChg chg="addSp delSp modSp del mod">
        <pc:chgData name="ゆっくり市場調査論" userId="03e094fd-291a-4030-9f28-a3cc6b5984cc" providerId="ADAL" clId="{2FA95D0D-D9AF-417F-B02B-49EC9450D202}" dt="2024-04-18T13:21:00.185" v="33" actId="2696"/>
        <pc:sldMkLst>
          <pc:docMk/>
          <pc:sldMk cId="3039208942" sldId="281"/>
        </pc:sldMkLst>
        <pc:picChg chg="del">
          <ac:chgData name="ゆっくり市場調査論" userId="03e094fd-291a-4030-9f28-a3cc6b5984cc" providerId="ADAL" clId="{2FA95D0D-D9AF-417F-B02B-49EC9450D202}" dt="2024-04-15T13:47:37.919" v="7" actId="478"/>
          <ac:picMkLst>
            <pc:docMk/>
            <pc:sldMk cId="3039208942" sldId="281"/>
            <ac:picMk id="3" creationId="{13F9481C-45BA-F5BE-BA8B-54074FB0C8BF}"/>
          </ac:picMkLst>
        </pc:picChg>
        <pc:picChg chg="add mod">
          <ac:chgData name="ゆっくり市場調査論" userId="03e094fd-291a-4030-9f28-a3cc6b5984cc" providerId="ADAL" clId="{2FA95D0D-D9AF-417F-B02B-49EC9450D202}" dt="2024-04-15T13:48:44.586" v="22" actId="962"/>
          <ac:picMkLst>
            <pc:docMk/>
            <pc:sldMk cId="3039208942" sldId="281"/>
            <ac:picMk id="4" creationId="{D569FDE1-81F0-C5A4-0CE2-E857A813C818}"/>
          </ac:picMkLst>
        </pc:picChg>
      </pc:sldChg>
      <pc:sldChg chg="addSp modSp new del mod">
        <pc:chgData name="ゆっくり市場調査論" userId="03e094fd-291a-4030-9f28-a3cc6b5984cc" providerId="ADAL" clId="{2FA95D0D-D9AF-417F-B02B-49EC9450D202}" dt="2024-04-26T04:12:41.937" v="204" actId="47"/>
        <pc:sldMkLst>
          <pc:docMk/>
          <pc:sldMk cId="3789095590" sldId="281"/>
        </pc:sldMkLst>
        <pc:picChg chg="add mod">
          <ac:chgData name="ゆっくり市場調査論" userId="03e094fd-291a-4030-9f28-a3cc6b5984cc" providerId="ADAL" clId="{2FA95D0D-D9AF-417F-B02B-49EC9450D202}" dt="2024-04-20T21:55:09.110" v="178" actId="962"/>
          <ac:picMkLst>
            <pc:docMk/>
            <pc:sldMk cId="3789095590" sldId="281"/>
            <ac:picMk id="3" creationId="{FA95C906-FB57-8D97-1F89-DEC09E487E5F}"/>
          </ac:picMkLst>
        </pc:picChg>
      </pc:sldChg>
      <pc:sldChg chg="addSp modSp new del mod">
        <pc:chgData name="ゆっくり市場調査論" userId="03e094fd-291a-4030-9f28-a3cc6b5984cc" providerId="ADAL" clId="{2FA95D0D-D9AF-417F-B02B-49EC9450D202}" dt="2024-04-26T04:12:41.937" v="204" actId="47"/>
        <pc:sldMkLst>
          <pc:docMk/>
          <pc:sldMk cId="645356968" sldId="282"/>
        </pc:sldMkLst>
        <pc:picChg chg="add mod">
          <ac:chgData name="ゆっくり市場調査論" userId="03e094fd-291a-4030-9f28-a3cc6b5984cc" providerId="ADAL" clId="{2FA95D0D-D9AF-417F-B02B-49EC9450D202}" dt="2024-04-20T21:55:14.601" v="181" actId="962"/>
          <ac:picMkLst>
            <pc:docMk/>
            <pc:sldMk cId="645356968" sldId="282"/>
            <ac:picMk id="3" creationId="{447714BF-A369-82F0-CF92-6DA528B26539}"/>
          </ac:picMkLst>
        </pc:picChg>
      </pc:sldChg>
      <pc:sldChg chg="addSp modSp new del mod">
        <pc:chgData name="ゆっくり市場調査論" userId="03e094fd-291a-4030-9f28-a3cc6b5984cc" providerId="ADAL" clId="{2FA95D0D-D9AF-417F-B02B-49EC9450D202}" dt="2024-04-20T21:53:55.399" v="120" actId="47"/>
        <pc:sldMkLst>
          <pc:docMk/>
          <pc:sldMk cId="1543887272" sldId="282"/>
        </pc:sldMkLst>
        <pc:picChg chg="add mod">
          <ac:chgData name="ゆっくり市場調査論" userId="03e094fd-291a-4030-9f28-a3cc6b5984cc" providerId="ADAL" clId="{2FA95D0D-D9AF-417F-B02B-49EC9450D202}" dt="2024-04-18T13:22:26.080" v="99" actId="962"/>
          <ac:picMkLst>
            <pc:docMk/>
            <pc:sldMk cId="1543887272" sldId="282"/>
            <ac:picMk id="3" creationId="{7638F884-74C3-FAD8-A307-84976437D319}"/>
          </ac:picMkLst>
        </pc:picChg>
      </pc:sldChg>
      <pc:sldChg chg="del">
        <pc:chgData name="ゆっくり市場調査論" userId="03e094fd-291a-4030-9f28-a3cc6b5984cc" providerId="ADAL" clId="{2FA95D0D-D9AF-417F-B02B-49EC9450D202}" dt="2024-04-18T13:21:00.185" v="33" actId="2696"/>
        <pc:sldMkLst>
          <pc:docMk/>
          <pc:sldMk cId="1742807104" sldId="282"/>
        </pc:sldMkLst>
      </pc:sldChg>
      <pc:sldChg chg="addSp modSp new mod">
        <pc:chgData name="ゆっくり市場調査論" userId="03e094fd-291a-4030-9f28-a3cc6b5984cc" providerId="ADAL" clId="{2FA95D0D-D9AF-417F-B02B-49EC9450D202}" dt="2024-04-26T04:13:07.732" v="222" actId="962"/>
        <pc:sldMkLst>
          <pc:docMk/>
          <pc:sldMk cId="2692879063" sldId="282"/>
        </pc:sldMkLst>
        <pc:picChg chg="add mod">
          <ac:chgData name="ゆっくり市場調査論" userId="03e094fd-291a-4030-9f28-a3cc6b5984cc" providerId="ADAL" clId="{2FA95D0D-D9AF-417F-B02B-49EC9450D202}" dt="2024-04-26T04:13:07.732" v="222" actId="962"/>
          <ac:picMkLst>
            <pc:docMk/>
            <pc:sldMk cId="2692879063" sldId="282"/>
            <ac:picMk id="3" creationId="{4A8CE286-341F-BFEF-829E-AD28C882AF2C}"/>
          </ac:picMkLst>
        </pc:picChg>
      </pc:sldChg>
      <pc:sldChg chg="addSp modSp new del mod">
        <pc:chgData name="ゆっくり市場調査論" userId="03e094fd-291a-4030-9f28-a3cc6b5984cc" providerId="ADAL" clId="{2FA95D0D-D9AF-417F-B02B-49EC9450D202}" dt="2024-04-20T21:53:55.399" v="120" actId="47"/>
        <pc:sldMkLst>
          <pc:docMk/>
          <pc:sldMk cId="1240189364" sldId="283"/>
        </pc:sldMkLst>
        <pc:picChg chg="add mod">
          <ac:chgData name="ゆっくり市場調査論" userId="03e094fd-291a-4030-9f28-a3cc6b5984cc" providerId="ADAL" clId="{2FA95D0D-D9AF-417F-B02B-49EC9450D202}" dt="2024-04-18T13:22:29.521" v="102" actId="962"/>
          <ac:picMkLst>
            <pc:docMk/>
            <pc:sldMk cId="1240189364" sldId="283"/>
            <ac:picMk id="3" creationId="{B20E8AD3-C0C6-DF28-4334-F40ED768D465}"/>
          </ac:picMkLst>
        </pc:picChg>
      </pc:sldChg>
      <pc:sldChg chg="del">
        <pc:chgData name="ゆっくり市場調査論" userId="03e094fd-291a-4030-9f28-a3cc6b5984cc" providerId="ADAL" clId="{2FA95D0D-D9AF-417F-B02B-49EC9450D202}" dt="2024-04-18T13:21:00.185" v="33" actId="2696"/>
        <pc:sldMkLst>
          <pc:docMk/>
          <pc:sldMk cId="1626430576" sldId="283"/>
        </pc:sldMkLst>
      </pc:sldChg>
      <pc:sldChg chg="addSp modSp new del mod">
        <pc:chgData name="ゆっくり市場調査論" userId="03e094fd-291a-4030-9f28-a3cc6b5984cc" providerId="ADAL" clId="{2FA95D0D-D9AF-417F-B02B-49EC9450D202}" dt="2024-04-26T04:12:41.937" v="204" actId="47"/>
        <pc:sldMkLst>
          <pc:docMk/>
          <pc:sldMk cId="1986028880" sldId="283"/>
        </pc:sldMkLst>
        <pc:picChg chg="add mod">
          <ac:chgData name="ゆっくり市場調査論" userId="03e094fd-291a-4030-9f28-a3cc6b5984cc" providerId="ADAL" clId="{2FA95D0D-D9AF-417F-B02B-49EC9450D202}" dt="2024-04-20T21:55:17.856" v="184" actId="962"/>
          <ac:picMkLst>
            <pc:docMk/>
            <pc:sldMk cId="1986028880" sldId="283"/>
            <ac:picMk id="3" creationId="{19CF5B24-B496-E0F4-EBC8-F9718A4A7B72}"/>
          </ac:picMkLst>
        </pc:picChg>
      </pc:sldChg>
      <pc:sldChg chg="addSp modSp new mod">
        <pc:chgData name="ゆっくり市場調査論" userId="03e094fd-291a-4030-9f28-a3cc6b5984cc" providerId="ADAL" clId="{2FA95D0D-D9AF-417F-B02B-49EC9450D202}" dt="2024-04-26T04:13:11.150" v="225" actId="962"/>
        <pc:sldMkLst>
          <pc:docMk/>
          <pc:sldMk cId="2419782385" sldId="283"/>
        </pc:sldMkLst>
        <pc:picChg chg="add mod">
          <ac:chgData name="ゆっくり市場調査論" userId="03e094fd-291a-4030-9f28-a3cc6b5984cc" providerId="ADAL" clId="{2FA95D0D-D9AF-417F-B02B-49EC9450D202}" dt="2024-04-26T04:13:11.150" v="225" actId="962"/>
          <ac:picMkLst>
            <pc:docMk/>
            <pc:sldMk cId="2419782385" sldId="283"/>
            <ac:picMk id="3" creationId="{45D60146-328D-5D22-CC79-4BE776F0EB82}"/>
          </ac:picMkLst>
        </pc:picChg>
      </pc:sldChg>
      <pc:sldChg chg="addSp modSp new del mod">
        <pc:chgData name="ゆっくり市場調査論" userId="03e094fd-291a-4030-9f28-a3cc6b5984cc" providerId="ADAL" clId="{2FA95D0D-D9AF-417F-B02B-49EC9450D202}" dt="2024-04-20T21:53:55.399" v="120" actId="47"/>
        <pc:sldMkLst>
          <pc:docMk/>
          <pc:sldMk cId="1357702465" sldId="284"/>
        </pc:sldMkLst>
        <pc:picChg chg="add mod">
          <ac:chgData name="ゆっくり市場調査論" userId="03e094fd-291a-4030-9f28-a3cc6b5984cc" providerId="ADAL" clId="{2FA95D0D-D9AF-417F-B02B-49EC9450D202}" dt="2024-04-18T13:22:32.413" v="105" actId="962"/>
          <ac:picMkLst>
            <pc:docMk/>
            <pc:sldMk cId="1357702465" sldId="284"/>
            <ac:picMk id="3" creationId="{BC32A312-B27E-4FF4-8690-DEB34C69471F}"/>
          </ac:picMkLst>
        </pc:picChg>
      </pc:sldChg>
      <pc:sldChg chg="addSp modSp new del mod">
        <pc:chgData name="ゆっくり市場調査論" userId="03e094fd-291a-4030-9f28-a3cc6b5984cc" providerId="ADAL" clId="{2FA95D0D-D9AF-417F-B02B-49EC9450D202}" dt="2024-04-26T04:12:41.937" v="204" actId="47"/>
        <pc:sldMkLst>
          <pc:docMk/>
          <pc:sldMk cId="3325017028" sldId="284"/>
        </pc:sldMkLst>
        <pc:picChg chg="add mod">
          <ac:chgData name="ゆっくり市場調査論" userId="03e094fd-291a-4030-9f28-a3cc6b5984cc" providerId="ADAL" clId="{2FA95D0D-D9AF-417F-B02B-49EC9450D202}" dt="2024-04-20T21:55:22.303" v="187" actId="962"/>
          <ac:picMkLst>
            <pc:docMk/>
            <pc:sldMk cId="3325017028" sldId="284"/>
            <ac:picMk id="3" creationId="{F22B594D-A84E-D6B3-A7D7-F82268EE1251}"/>
          </ac:picMkLst>
        </pc:picChg>
      </pc:sldChg>
      <pc:sldChg chg="addSp modSp new mod">
        <pc:chgData name="ゆっくり市場調査論" userId="03e094fd-291a-4030-9f28-a3cc6b5984cc" providerId="ADAL" clId="{2FA95D0D-D9AF-417F-B02B-49EC9450D202}" dt="2024-04-26T04:13:14.684" v="228" actId="962"/>
        <pc:sldMkLst>
          <pc:docMk/>
          <pc:sldMk cId="3357314699" sldId="284"/>
        </pc:sldMkLst>
        <pc:picChg chg="add mod">
          <ac:chgData name="ゆっくり市場調査論" userId="03e094fd-291a-4030-9f28-a3cc6b5984cc" providerId="ADAL" clId="{2FA95D0D-D9AF-417F-B02B-49EC9450D202}" dt="2024-04-26T04:13:14.684" v="228" actId="962"/>
          <ac:picMkLst>
            <pc:docMk/>
            <pc:sldMk cId="3357314699" sldId="284"/>
            <ac:picMk id="3" creationId="{251B2271-59FC-E078-E41D-DCB16B6202A3}"/>
          </ac:picMkLst>
        </pc:picChg>
      </pc:sldChg>
      <pc:sldChg chg="addSp delSp modSp del mod">
        <pc:chgData name="ゆっくり市場調査論" userId="03e094fd-291a-4030-9f28-a3cc6b5984cc" providerId="ADAL" clId="{2FA95D0D-D9AF-417F-B02B-49EC9450D202}" dt="2024-04-18T13:21:00.185" v="33" actId="2696"/>
        <pc:sldMkLst>
          <pc:docMk/>
          <pc:sldMk cId="4115069546" sldId="284"/>
        </pc:sldMkLst>
        <pc:picChg chg="del">
          <ac:chgData name="ゆっくり市場調査論" userId="03e094fd-291a-4030-9f28-a3cc6b5984cc" providerId="ADAL" clId="{2FA95D0D-D9AF-417F-B02B-49EC9450D202}" dt="2024-04-15T13:48:08.118" v="8" actId="478"/>
          <ac:picMkLst>
            <pc:docMk/>
            <pc:sldMk cId="4115069546" sldId="284"/>
            <ac:picMk id="3" creationId="{ACEA89EC-EC9F-7D69-6A71-76E294B9D092}"/>
          </ac:picMkLst>
        </pc:picChg>
        <pc:picChg chg="add mod">
          <ac:chgData name="ゆっくり市場調査論" userId="03e094fd-291a-4030-9f28-a3cc6b5984cc" providerId="ADAL" clId="{2FA95D0D-D9AF-417F-B02B-49EC9450D202}" dt="2024-04-15T13:48:39.565" v="19" actId="962"/>
          <ac:picMkLst>
            <pc:docMk/>
            <pc:sldMk cId="4115069546" sldId="284"/>
            <ac:picMk id="4" creationId="{CB438978-897E-3C1A-E389-79694242EC0D}"/>
          </ac:picMkLst>
        </pc:picChg>
      </pc:sldChg>
      <pc:sldChg chg="del">
        <pc:chgData name="ゆっくり市場調査論" userId="03e094fd-291a-4030-9f28-a3cc6b5984cc" providerId="ADAL" clId="{2FA95D0D-D9AF-417F-B02B-49EC9450D202}" dt="2024-04-18T13:21:00.185" v="33" actId="2696"/>
        <pc:sldMkLst>
          <pc:docMk/>
          <pc:sldMk cId="1067389863" sldId="285"/>
        </pc:sldMkLst>
      </pc:sldChg>
      <pc:sldChg chg="addSp modSp new del mod">
        <pc:chgData name="ゆっくり市場調査論" userId="03e094fd-291a-4030-9f28-a3cc6b5984cc" providerId="ADAL" clId="{2FA95D0D-D9AF-417F-B02B-49EC9450D202}" dt="2024-04-26T04:12:41.937" v="204" actId="47"/>
        <pc:sldMkLst>
          <pc:docMk/>
          <pc:sldMk cId="2958649714" sldId="285"/>
        </pc:sldMkLst>
        <pc:picChg chg="add mod">
          <ac:chgData name="ゆっくり市場調査論" userId="03e094fd-291a-4030-9f28-a3cc6b5984cc" providerId="ADAL" clId="{2FA95D0D-D9AF-417F-B02B-49EC9450D202}" dt="2024-04-20T21:55:24.870" v="190" actId="962"/>
          <ac:picMkLst>
            <pc:docMk/>
            <pc:sldMk cId="2958649714" sldId="285"/>
            <ac:picMk id="3" creationId="{87705FD6-BBF1-A289-CC57-7792AAE76E3F}"/>
          </ac:picMkLst>
        </pc:picChg>
      </pc:sldChg>
      <pc:sldChg chg="addSp modSp new mod">
        <pc:chgData name="ゆっくり市場調査論" userId="03e094fd-291a-4030-9f28-a3cc6b5984cc" providerId="ADAL" clId="{2FA95D0D-D9AF-417F-B02B-49EC9450D202}" dt="2024-04-26T04:13:19.329" v="231" actId="962"/>
        <pc:sldMkLst>
          <pc:docMk/>
          <pc:sldMk cId="3039796314" sldId="285"/>
        </pc:sldMkLst>
        <pc:picChg chg="add mod">
          <ac:chgData name="ゆっくり市場調査論" userId="03e094fd-291a-4030-9f28-a3cc6b5984cc" providerId="ADAL" clId="{2FA95D0D-D9AF-417F-B02B-49EC9450D202}" dt="2024-04-26T04:13:19.329" v="231" actId="962"/>
          <ac:picMkLst>
            <pc:docMk/>
            <pc:sldMk cId="3039796314" sldId="285"/>
            <ac:picMk id="3" creationId="{CF80E022-4B74-A4C5-FBA7-AF6262B8CB73}"/>
          </ac:picMkLst>
        </pc:picChg>
      </pc:sldChg>
      <pc:sldChg chg="addSp modSp new del mod">
        <pc:chgData name="ゆっくり市場調査論" userId="03e094fd-291a-4030-9f28-a3cc6b5984cc" providerId="ADAL" clId="{2FA95D0D-D9AF-417F-B02B-49EC9450D202}" dt="2024-04-20T21:53:55.399" v="120" actId="47"/>
        <pc:sldMkLst>
          <pc:docMk/>
          <pc:sldMk cId="4254396108" sldId="285"/>
        </pc:sldMkLst>
        <pc:picChg chg="add mod">
          <ac:chgData name="ゆっくり市場調査論" userId="03e094fd-291a-4030-9f28-a3cc6b5984cc" providerId="ADAL" clId="{2FA95D0D-D9AF-417F-B02B-49EC9450D202}" dt="2024-04-18T13:22:35.409" v="108" actId="962"/>
          <ac:picMkLst>
            <pc:docMk/>
            <pc:sldMk cId="4254396108" sldId="285"/>
            <ac:picMk id="3" creationId="{362064F9-B45B-095E-D83C-34911B5024DF}"/>
          </ac:picMkLst>
        </pc:picChg>
      </pc:sldChg>
      <pc:sldChg chg="addSp modSp new mod">
        <pc:chgData name="ゆっくり市場調査論" userId="03e094fd-291a-4030-9f28-a3cc6b5984cc" providerId="ADAL" clId="{2FA95D0D-D9AF-417F-B02B-49EC9450D202}" dt="2024-04-26T04:13:22.430" v="234" actId="962"/>
        <pc:sldMkLst>
          <pc:docMk/>
          <pc:sldMk cId="1757377852" sldId="286"/>
        </pc:sldMkLst>
        <pc:picChg chg="add mod">
          <ac:chgData name="ゆっくり市場調査論" userId="03e094fd-291a-4030-9f28-a3cc6b5984cc" providerId="ADAL" clId="{2FA95D0D-D9AF-417F-B02B-49EC9450D202}" dt="2024-04-26T04:13:22.430" v="234" actId="962"/>
          <ac:picMkLst>
            <pc:docMk/>
            <pc:sldMk cId="1757377852" sldId="286"/>
            <ac:picMk id="3" creationId="{1C89D4A4-6A88-F229-C5FC-CA59BA959C94}"/>
          </ac:picMkLst>
        </pc:picChg>
      </pc:sldChg>
      <pc:sldChg chg="addSp modSp new del mod">
        <pc:chgData name="ゆっくり市場調査論" userId="03e094fd-291a-4030-9f28-a3cc6b5984cc" providerId="ADAL" clId="{2FA95D0D-D9AF-417F-B02B-49EC9450D202}" dt="2024-04-26T04:12:41.937" v="204" actId="47"/>
        <pc:sldMkLst>
          <pc:docMk/>
          <pc:sldMk cId="2145872385" sldId="286"/>
        </pc:sldMkLst>
        <pc:picChg chg="add mod">
          <ac:chgData name="ゆっくり市場調査論" userId="03e094fd-291a-4030-9f28-a3cc6b5984cc" providerId="ADAL" clId="{2FA95D0D-D9AF-417F-B02B-49EC9450D202}" dt="2024-04-20T21:55:27.970" v="192" actId="27614"/>
          <ac:picMkLst>
            <pc:docMk/>
            <pc:sldMk cId="2145872385" sldId="286"/>
            <ac:picMk id="3" creationId="{256EE1E2-77B2-9D92-B57A-6DA4E06F2AFF}"/>
          </ac:picMkLst>
        </pc:picChg>
      </pc:sldChg>
      <pc:sldChg chg="addSp modSp new del mod">
        <pc:chgData name="ゆっくり市場調査論" userId="03e094fd-291a-4030-9f28-a3cc6b5984cc" providerId="ADAL" clId="{2FA95D0D-D9AF-417F-B02B-49EC9450D202}" dt="2024-04-20T21:53:55.399" v="120" actId="47"/>
        <pc:sldMkLst>
          <pc:docMk/>
          <pc:sldMk cId="2444733119" sldId="286"/>
        </pc:sldMkLst>
        <pc:picChg chg="add mod">
          <ac:chgData name="ゆっくり市場調査論" userId="03e094fd-291a-4030-9f28-a3cc6b5984cc" providerId="ADAL" clId="{2FA95D0D-D9AF-417F-B02B-49EC9450D202}" dt="2024-04-18T13:22:37.702" v="111" actId="962"/>
          <ac:picMkLst>
            <pc:docMk/>
            <pc:sldMk cId="2444733119" sldId="286"/>
            <ac:picMk id="3" creationId="{B27229C0-60A1-B22B-77A0-A470C8EC5936}"/>
          </ac:picMkLst>
        </pc:picChg>
      </pc:sldChg>
      <pc:sldChg chg="del">
        <pc:chgData name="ゆっくり市場調査論" userId="03e094fd-291a-4030-9f28-a3cc6b5984cc" providerId="ADAL" clId="{2FA95D0D-D9AF-417F-B02B-49EC9450D202}" dt="2024-04-18T13:21:00.185" v="33" actId="2696"/>
        <pc:sldMkLst>
          <pc:docMk/>
          <pc:sldMk cId="3510665579" sldId="286"/>
        </pc:sldMkLst>
      </pc:sldChg>
      <pc:sldChg chg="addSp modSp new mod">
        <pc:chgData name="ゆっくり市場調査論" userId="03e094fd-291a-4030-9f28-a3cc6b5984cc" providerId="ADAL" clId="{2FA95D0D-D9AF-417F-B02B-49EC9450D202}" dt="2024-04-26T04:13:25.922" v="237" actId="962"/>
        <pc:sldMkLst>
          <pc:docMk/>
          <pc:sldMk cId="1228588443" sldId="287"/>
        </pc:sldMkLst>
        <pc:picChg chg="add mod">
          <ac:chgData name="ゆっくり市場調査論" userId="03e094fd-291a-4030-9f28-a3cc6b5984cc" providerId="ADAL" clId="{2FA95D0D-D9AF-417F-B02B-49EC9450D202}" dt="2024-04-26T04:13:25.922" v="237" actId="962"/>
          <ac:picMkLst>
            <pc:docMk/>
            <pc:sldMk cId="1228588443" sldId="287"/>
            <ac:picMk id="3" creationId="{30500F12-579C-A3E6-277A-B3DCE82AF59D}"/>
          </ac:picMkLst>
        </pc:picChg>
      </pc:sldChg>
      <pc:sldChg chg="addSp modSp new del mod">
        <pc:chgData name="ゆっくり市場調査論" userId="03e094fd-291a-4030-9f28-a3cc6b5984cc" providerId="ADAL" clId="{2FA95D0D-D9AF-417F-B02B-49EC9450D202}" dt="2024-04-26T04:12:41.937" v="204" actId="47"/>
        <pc:sldMkLst>
          <pc:docMk/>
          <pc:sldMk cId="3520405173" sldId="287"/>
        </pc:sldMkLst>
        <pc:picChg chg="add mod">
          <ac:chgData name="ゆっくり市場調査論" userId="03e094fd-291a-4030-9f28-a3cc6b5984cc" providerId="ADAL" clId="{2FA95D0D-D9AF-417F-B02B-49EC9450D202}" dt="2024-04-20T21:55:30.168" v="195" actId="962"/>
          <ac:picMkLst>
            <pc:docMk/>
            <pc:sldMk cId="3520405173" sldId="287"/>
            <ac:picMk id="3" creationId="{B50417C9-4A54-9672-0F66-9B22DADDE98A}"/>
          </ac:picMkLst>
        </pc:picChg>
        <pc:picChg chg="add mod">
          <ac:chgData name="ゆっくり市場調査論" userId="03e094fd-291a-4030-9f28-a3cc6b5984cc" providerId="ADAL" clId="{2FA95D0D-D9AF-417F-B02B-49EC9450D202}" dt="2024-04-20T21:55:35.251" v="200"/>
          <ac:picMkLst>
            <pc:docMk/>
            <pc:sldMk cId="3520405173" sldId="287"/>
            <ac:picMk id="5" creationId="{77202870-F078-913F-2A03-135D94F9C9D1}"/>
          </ac:picMkLst>
        </pc:picChg>
      </pc:sldChg>
      <pc:sldChg chg="addSp modSp new del mod">
        <pc:chgData name="ゆっくり市場調査論" userId="03e094fd-291a-4030-9f28-a3cc6b5984cc" providerId="ADAL" clId="{2FA95D0D-D9AF-417F-B02B-49EC9450D202}" dt="2024-04-20T21:53:55.399" v="120" actId="47"/>
        <pc:sldMkLst>
          <pc:docMk/>
          <pc:sldMk cId="4058530471" sldId="287"/>
        </pc:sldMkLst>
        <pc:picChg chg="add mod">
          <ac:chgData name="ゆっくり市場調査論" userId="03e094fd-291a-4030-9f28-a3cc6b5984cc" providerId="ADAL" clId="{2FA95D0D-D9AF-417F-B02B-49EC9450D202}" dt="2024-04-18T13:22:40.577" v="114" actId="962"/>
          <ac:picMkLst>
            <pc:docMk/>
            <pc:sldMk cId="4058530471" sldId="287"/>
            <ac:picMk id="3" creationId="{B5336628-4545-466D-26E1-CDDDB8B7C22C}"/>
          </ac:picMkLst>
        </pc:picChg>
      </pc:sldChg>
      <pc:sldChg chg="del">
        <pc:chgData name="ゆっくり市場調査論" userId="03e094fd-291a-4030-9f28-a3cc6b5984cc" providerId="ADAL" clId="{2FA95D0D-D9AF-417F-B02B-49EC9450D202}" dt="2024-04-18T13:21:00.185" v="33" actId="2696"/>
        <pc:sldMkLst>
          <pc:docMk/>
          <pc:sldMk cId="4266568647" sldId="287"/>
        </pc:sldMkLst>
      </pc:sldChg>
      <pc:sldChg chg="addSp modSp new del mod">
        <pc:chgData name="ゆっくり市場調査論" userId="03e094fd-291a-4030-9f28-a3cc6b5984cc" providerId="ADAL" clId="{2FA95D0D-D9AF-417F-B02B-49EC9450D202}" dt="2024-04-20T21:53:55.399" v="120" actId="47"/>
        <pc:sldMkLst>
          <pc:docMk/>
          <pc:sldMk cId="446691003" sldId="288"/>
        </pc:sldMkLst>
        <pc:picChg chg="add mod">
          <ac:chgData name="ゆっくり市場調査論" userId="03e094fd-291a-4030-9f28-a3cc6b5984cc" providerId="ADAL" clId="{2FA95D0D-D9AF-417F-B02B-49EC9450D202}" dt="2024-04-18T13:22:44.640" v="117" actId="962"/>
          <ac:picMkLst>
            <pc:docMk/>
            <pc:sldMk cId="446691003" sldId="288"/>
            <ac:picMk id="3" creationId="{E015B836-79D6-A1B7-FE26-49C6522DDE76}"/>
          </ac:picMkLst>
        </pc:picChg>
      </pc:sldChg>
      <pc:sldChg chg="addSp modSp new del mod">
        <pc:chgData name="ゆっくり市場調査論" userId="03e094fd-291a-4030-9f28-a3cc6b5984cc" providerId="ADAL" clId="{2FA95D0D-D9AF-417F-B02B-49EC9450D202}" dt="2024-04-26T04:12:41.937" v="204" actId="47"/>
        <pc:sldMkLst>
          <pc:docMk/>
          <pc:sldMk cId="1033831245" sldId="288"/>
        </pc:sldMkLst>
        <pc:picChg chg="add mod">
          <ac:chgData name="ゆっくり市場調査論" userId="03e094fd-291a-4030-9f28-a3cc6b5984cc" providerId="ADAL" clId="{2FA95D0D-D9AF-417F-B02B-49EC9450D202}" dt="2024-04-20T21:55:39.454" v="203" actId="962"/>
          <ac:picMkLst>
            <pc:docMk/>
            <pc:sldMk cId="1033831245" sldId="288"/>
            <ac:picMk id="3" creationId="{DB034532-EFB5-C457-63BD-19D96E0080A5}"/>
          </ac:picMkLst>
        </pc:picChg>
      </pc:sldChg>
      <pc:sldChg chg="addSp modSp new mod">
        <pc:chgData name="ゆっくり市場調査論" userId="03e094fd-291a-4030-9f28-a3cc6b5984cc" providerId="ADAL" clId="{2FA95D0D-D9AF-417F-B02B-49EC9450D202}" dt="2024-04-26T04:13:30.003" v="240" actId="962"/>
        <pc:sldMkLst>
          <pc:docMk/>
          <pc:sldMk cId="3002508913" sldId="288"/>
        </pc:sldMkLst>
        <pc:picChg chg="add mod">
          <ac:chgData name="ゆっくり市場調査論" userId="03e094fd-291a-4030-9f28-a3cc6b5984cc" providerId="ADAL" clId="{2FA95D0D-D9AF-417F-B02B-49EC9450D202}" dt="2024-04-26T04:13:30.003" v="240" actId="962"/>
          <ac:picMkLst>
            <pc:docMk/>
            <pc:sldMk cId="3002508913" sldId="288"/>
            <ac:picMk id="3" creationId="{8C722908-691B-4CEB-4D32-AC5187D0B6DE}"/>
          </ac:picMkLst>
        </pc:picChg>
      </pc:sldChg>
      <pc:sldChg chg="new del">
        <pc:chgData name="ゆっくり市場調査論" userId="03e094fd-291a-4030-9f28-a3cc6b5984cc" providerId="ADAL" clId="{2FA95D0D-D9AF-417F-B02B-49EC9450D202}" dt="2024-04-18T13:22:48.023" v="118" actId="47"/>
        <pc:sldMkLst>
          <pc:docMk/>
          <pc:sldMk cId="2381137819" sldId="289"/>
        </pc:sldMkLst>
      </pc:sldChg>
      <pc:sldChg chg="addSp modSp new mod">
        <pc:chgData name="ゆっくり市場調査論" userId="03e094fd-291a-4030-9f28-a3cc6b5984cc" providerId="ADAL" clId="{2FA95D0D-D9AF-417F-B02B-49EC9450D202}" dt="2024-04-26T04:13:35.123" v="243" actId="962"/>
        <pc:sldMkLst>
          <pc:docMk/>
          <pc:sldMk cId="4219087635" sldId="289"/>
        </pc:sldMkLst>
        <pc:picChg chg="add mod">
          <ac:chgData name="ゆっくり市場調査論" userId="03e094fd-291a-4030-9f28-a3cc6b5984cc" providerId="ADAL" clId="{2FA95D0D-D9AF-417F-B02B-49EC9450D202}" dt="2024-04-26T04:13:35.123" v="243" actId="962"/>
          <ac:picMkLst>
            <pc:docMk/>
            <pc:sldMk cId="4219087635" sldId="289"/>
            <ac:picMk id="3" creationId="{20A9D84C-E287-6B15-59A1-E64ECA572472}"/>
          </ac:picMkLst>
        </pc:picChg>
      </pc:sldChg>
      <pc:sldChg chg="addSp modSp new mod">
        <pc:chgData name="ゆっくり市場調査論" userId="03e094fd-291a-4030-9f28-a3cc6b5984cc" providerId="ADAL" clId="{2FA95D0D-D9AF-417F-B02B-49EC9450D202}" dt="2024-04-26T04:13:42.397" v="246" actId="962"/>
        <pc:sldMkLst>
          <pc:docMk/>
          <pc:sldMk cId="1080003406" sldId="290"/>
        </pc:sldMkLst>
        <pc:picChg chg="add mod">
          <ac:chgData name="ゆっくり市場調査論" userId="03e094fd-291a-4030-9f28-a3cc6b5984cc" providerId="ADAL" clId="{2FA95D0D-D9AF-417F-B02B-49EC9450D202}" dt="2024-04-26T04:13:42.397" v="246" actId="962"/>
          <ac:picMkLst>
            <pc:docMk/>
            <pc:sldMk cId="1080003406" sldId="290"/>
            <ac:picMk id="3" creationId="{EF3BF176-EE72-79A8-DFFC-A8FB366F849E}"/>
          </ac:picMkLst>
        </pc:picChg>
      </pc:sldChg>
      <pc:sldChg chg="new del">
        <pc:chgData name="ゆっくり市場調査論" userId="03e094fd-291a-4030-9f28-a3cc6b5984cc" providerId="ADAL" clId="{2FA95D0D-D9AF-417F-B02B-49EC9450D202}" dt="2024-04-18T13:22:48.023" v="118" actId="47"/>
        <pc:sldMkLst>
          <pc:docMk/>
          <pc:sldMk cId="2566151594" sldId="290"/>
        </pc:sldMkLst>
      </pc:sldChg>
      <pc:sldChg chg="new del">
        <pc:chgData name="ゆっくり市場調査論" userId="03e094fd-291a-4030-9f28-a3cc6b5984cc" providerId="ADAL" clId="{2FA95D0D-D9AF-417F-B02B-49EC9450D202}" dt="2024-04-18T13:22:48.023" v="118" actId="47"/>
        <pc:sldMkLst>
          <pc:docMk/>
          <pc:sldMk cId="39558901" sldId="291"/>
        </pc:sldMkLst>
      </pc:sldChg>
      <pc:sldChg chg="new del">
        <pc:chgData name="ゆっくり市場調査論" userId="03e094fd-291a-4030-9f28-a3cc6b5984cc" providerId="ADAL" clId="{2FA95D0D-D9AF-417F-B02B-49EC9450D202}" dt="2024-04-26T04:13:46.533" v="247" actId="47"/>
        <pc:sldMkLst>
          <pc:docMk/>
          <pc:sldMk cId="222832773" sldId="291"/>
        </pc:sldMkLst>
      </pc:sldChg>
      <pc:sldChg chg="new del">
        <pc:chgData name="ゆっくり市場調査論" userId="03e094fd-291a-4030-9f28-a3cc6b5984cc" providerId="ADAL" clId="{2FA95D0D-D9AF-417F-B02B-49EC9450D202}" dt="2024-04-18T13:22:48.023" v="118" actId="47"/>
        <pc:sldMkLst>
          <pc:docMk/>
          <pc:sldMk cId="1569282244" sldId="292"/>
        </pc:sldMkLst>
      </pc:sldChg>
      <pc:sldChg chg="new del">
        <pc:chgData name="ゆっくり市場調査論" userId="03e094fd-291a-4030-9f28-a3cc6b5984cc" providerId="ADAL" clId="{2FA95D0D-D9AF-417F-B02B-49EC9450D202}" dt="2024-04-26T04:13:46.533" v="247" actId="47"/>
        <pc:sldMkLst>
          <pc:docMk/>
          <pc:sldMk cId="3708781244" sldId="292"/>
        </pc:sldMkLst>
      </pc:sldChg>
      <pc:sldChg chg="new del">
        <pc:chgData name="ゆっくり市場調査論" userId="03e094fd-291a-4030-9f28-a3cc6b5984cc" providerId="ADAL" clId="{2FA95D0D-D9AF-417F-B02B-49EC9450D202}" dt="2024-04-18T13:22:48.023" v="118" actId="47"/>
        <pc:sldMkLst>
          <pc:docMk/>
          <pc:sldMk cId="2589730517" sldId="293"/>
        </pc:sldMkLst>
      </pc:sldChg>
      <pc:sldChg chg="new del">
        <pc:chgData name="ゆっくり市場調査論" userId="03e094fd-291a-4030-9f28-a3cc6b5984cc" providerId="ADAL" clId="{2FA95D0D-D9AF-417F-B02B-49EC9450D202}" dt="2024-04-18T13:22:48.023" v="118" actId="47"/>
        <pc:sldMkLst>
          <pc:docMk/>
          <pc:sldMk cId="4220412565" sldId="2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58078A5-31EE-91F0-9978-EC4542ACE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C0B8D80-A071-8153-2BC0-636E921EA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2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0C2BF97-27C4-0071-B45A-41D0E6BD2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1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4F953CE-7C1B-70CC-CC68-0EA85E8B3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59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10ED494-F1D3-2779-FB81-AFD33DF4B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66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C583150-3BCC-9259-28C3-8BAB90CC4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12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7623BE3-B59C-E894-9CB3-A350357E2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21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2E4843A-86EF-40DD-6EDD-AD2740D0B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11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A1B4D5C-E0AA-3514-03CD-228996847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66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図形&#10;&#10;中程度の精度で自動的に生成された説明">
            <a:extLst>
              <a:ext uri="{FF2B5EF4-FFF2-40B4-BE49-F238E27FC236}">
                <a16:creationId xmlns:a16="http://schemas.microsoft.com/office/drawing/2014/main" id="{3BE2F5CD-E59E-694A-0CB7-52890E3F1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3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図形&#10;&#10;中程度の精度で自動的に生成された説明">
            <a:extLst>
              <a:ext uri="{FF2B5EF4-FFF2-40B4-BE49-F238E27FC236}">
                <a16:creationId xmlns:a16="http://schemas.microsoft.com/office/drawing/2014/main" id="{6D7D7803-BAF8-5882-C5C1-A1C8D4ADB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7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99FD58F7-CA1C-1980-9B6A-EBC8AE83B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5D60146-328D-5D22-CC79-4BE776F0E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82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51B2271-59FC-E078-E41D-DCB16B620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14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F80E022-4B74-A4C5-FBA7-AF6262B8C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96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C89D4A4-6A88-F229-C5FC-CA59BA959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77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0500F12-579C-A3E6-277A-B3DCE82AF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88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星と惑星のcg&#10;&#10;中程度の精度で自動的に生成された説明">
            <a:extLst>
              <a:ext uri="{FF2B5EF4-FFF2-40B4-BE49-F238E27FC236}">
                <a16:creationId xmlns:a16="http://schemas.microsoft.com/office/drawing/2014/main" id="{8C722908-691B-4CEB-4D32-AC5187D0B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08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0A9D84C-E287-6B15-59A1-E64ECA572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87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F3BF176-EE72-79A8-DFFC-A8FB366F8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0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自動的に生成された説明">
            <a:extLst>
              <a:ext uri="{FF2B5EF4-FFF2-40B4-BE49-F238E27FC236}">
                <a16:creationId xmlns:a16="http://schemas.microsoft.com/office/drawing/2014/main" id="{F8060835-1D47-7D95-EFD3-41710D2D9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3BD5266-B296-73DF-1E2A-184D8EB2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1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C769382-2984-8EDD-5D7F-C859A38EB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0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A1360601-77CB-7B6F-9096-82E64372E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23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D44A1F4-9D69-FA14-F200-A8BDFD990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5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9A7C14E-236A-85E6-A008-BD0067AF3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8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854345C-4278-1019-791D-412B9E12B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65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064B162C-36A3-46E8-8858-2104FB825EDE}" vid="{5CA76838-EF55-472C-A07E-A3B90698CF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33</TotalTime>
  <Words>0</Words>
  <Application>Microsoft Office PowerPoint</Application>
  <PresentationFormat>ユーザー設定</PresentationFormat>
  <Paragraphs>0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0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4</cp:revision>
  <dcterms:created xsi:type="dcterms:W3CDTF">2023-09-04T18:45:28Z</dcterms:created>
  <dcterms:modified xsi:type="dcterms:W3CDTF">2024-04-29T03:43:20Z</dcterms:modified>
</cp:coreProperties>
</file>