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17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6" r:id="rId56"/>
    <p:sldId id="310" r:id="rId57"/>
    <p:sldId id="311" r:id="rId58"/>
    <p:sldId id="312" r:id="rId59"/>
    <p:sldId id="313" r:id="rId60"/>
    <p:sldId id="314" r:id="rId61"/>
    <p:sldId id="315" r:id="rId62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E09F7-FFD9-489B-8B97-401235396968}" v="37" dt="2024-04-29T05:07:04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317" d="100"/>
          <a:sy n="317" d="100"/>
        </p:scale>
        <p:origin x="13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33AC2289-B0CE-4DE4-95B5-400E5DF4638E}"/>
    <pc:docChg chg="addSld delSld modSld">
      <pc:chgData name="ゆっくり市場調査論" userId="03e094fd-291a-4030-9f28-a3cc6b5984cc" providerId="ADAL" clId="{33AC2289-B0CE-4DE4-95B5-400E5DF4638E}" dt="2024-01-02T14:21:26.897" v="280" actId="47"/>
      <pc:docMkLst>
        <pc:docMk/>
      </pc:docMkLst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128009376" sldId="261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3999992612" sldId="262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2897316799" sldId="267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2609306051" sldId="268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662423603" sldId="269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3766490247" sldId="270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717958237" sldId="271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2048665574" sldId="272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409809814" sldId="273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088303559" sldId="274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3293617783" sldId="275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046899346" sldId="276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2518909372" sldId="277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365843338" sldId="278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3185441781" sldId="279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121728039" sldId="280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3039208942" sldId="281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742807104" sldId="282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1626430576" sldId="283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4115069546" sldId="284"/>
        </pc:sldMkLst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979287573" sldId="297"/>
        </pc:sldMkLst>
      </pc:sldChg>
      <pc:sldChg chg="addSp modSp new mod">
        <pc:chgData name="ゆっくり市場調査論" userId="03e094fd-291a-4030-9f28-a3cc6b5984cc" providerId="ADAL" clId="{33AC2289-B0CE-4DE4-95B5-400E5DF4638E}" dt="2024-01-02T14:16:09.575" v="156" actId="962"/>
        <pc:sldMkLst>
          <pc:docMk/>
          <pc:sldMk cId="2282314405" sldId="297"/>
        </pc:sldMkLst>
        <pc:picChg chg="add mod">
          <ac:chgData name="ゆっくり市場調査論" userId="03e094fd-291a-4030-9f28-a3cc6b5984cc" providerId="ADAL" clId="{33AC2289-B0CE-4DE4-95B5-400E5DF4638E}" dt="2024-01-02T14:16:09.575" v="156" actId="962"/>
          <ac:picMkLst>
            <pc:docMk/>
            <pc:sldMk cId="2282314405" sldId="297"/>
            <ac:picMk id="3" creationId="{6EFB16B1-97BB-7C55-5BDB-26415460AC64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267199260" sldId="298"/>
        </pc:sldMkLst>
      </pc:sldChg>
      <pc:sldChg chg="addSp modSp new mod">
        <pc:chgData name="ゆっくり市場調査論" userId="03e094fd-291a-4030-9f28-a3cc6b5984cc" providerId="ADAL" clId="{33AC2289-B0CE-4DE4-95B5-400E5DF4638E}" dt="2024-01-02T14:16:12.045" v="159" actId="962"/>
        <pc:sldMkLst>
          <pc:docMk/>
          <pc:sldMk cId="2343271836" sldId="298"/>
        </pc:sldMkLst>
        <pc:picChg chg="add mod">
          <ac:chgData name="ゆっくり市場調査論" userId="03e094fd-291a-4030-9f28-a3cc6b5984cc" providerId="ADAL" clId="{33AC2289-B0CE-4DE4-95B5-400E5DF4638E}" dt="2024-01-02T14:16:12.045" v="159" actId="962"/>
          <ac:picMkLst>
            <pc:docMk/>
            <pc:sldMk cId="2343271836" sldId="298"/>
            <ac:picMk id="3" creationId="{BDCBDFE1-0E12-2D1D-BCEE-86B658EC752B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21385488" sldId="299"/>
        </pc:sldMkLst>
      </pc:sldChg>
      <pc:sldChg chg="addSp modSp new mod">
        <pc:chgData name="ゆっくり市場調査論" userId="03e094fd-291a-4030-9f28-a3cc6b5984cc" providerId="ADAL" clId="{33AC2289-B0CE-4DE4-95B5-400E5DF4638E}" dt="2024-01-02T14:16:14.782" v="162" actId="962"/>
        <pc:sldMkLst>
          <pc:docMk/>
          <pc:sldMk cId="3856848356" sldId="299"/>
        </pc:sldMkLst>
        <pc:picChg chg="add mod">
          <ac:chgData name="ゆっくり市場調査論" userId="03e094fd-291a-4030-9f28-a3cc6b5984cc" providerId="ADAL" clId="{33AC2289-B0CE-4DE4-95B5-400E5DF4638E}" dt="2024-01-02T14:16:14.782" v="162" actId="962"/>
          <ac:picMkLst>
            <pc:docMk/>
            <pc:sldMk cId="3856848356" sldId="299"/>
            <ac:picMk id="3" creationId="{9073D707-EFA5-92C0-A7A3-12CAC43512FC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16:17.458" v="165" actId="962"/>
        <pc:sldMkLst>
          <pc:docMk/>
          <pc:sldMk cId="1411312518" sldId="300"/>
        </pc:sldMkLst>
        <pc:picChg chg="add mod">
          <ac:chgData name="ゆっくり市場調査論" userId="03e094fd-291a-4030-9f28-a3cc6b5984cc" providerId="ADAL" clId="{33AC2289-B0CE-4DE4-95B5-400E5DF4638E}" dt="2024-01-02T14:16:17.458" v="165" actId="962"/>
          <ac:picMkLst>
            <pc:docMk/>
            <pc:sldMk cId="1411312518" sldId="300"/>
            <ac:picMk id="3" creationId="{AE1C4601-8769-CAC8-81F3-E00D63F79B88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196721899" sldId="300"/>
        </pc:sldMkLst>
      </pc:sldChg>
      <pc:sldChg chg="addSp modSp new mod">
        <pc:chgData name="ゆっくり市場調査論" userId="03e094fd-291a-4030-9f28-a3cc6b5984cc" providerId="ADAL" clId="{33AC2289-B0CE-4DE4-95B5-400E5DF4638E}" dt="2024-01-02T14:19:13.775" v="168" actId="962"/>
        <pc:sldMkLst>
          <pc:docMk/>
          <pc:sldMk cId="1298086270" sldId="301"/>
        </pc:sldMkLst>
        <pc:picChg chg="add mod">
          <ac:chgData name="ゆっくり市場調査論" userId="03e094fd-291a-4030-9f28-a3cc6b5984cc" providerId="ADAL" clId="{33AC2289-B0CE-4DE4-95B5-400E5DF4638E}" dt="2024-01-02T14:19:13.775" v="168" actId="962"/>
          <ac:picMkLst>
            <pc:docMk/>
            <pc:sldMk cId="1298086270" sldId="301"/>
            <ac:picMk id="3" creationId="{BD965FF4-76BB-BA04-C1E7-B06DB1B9B9F9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277604538" sldId="301"/>
        </pc:sldMkLst>
      </pc:sldChg>
      <pc:sldChg chg="addSp modSp new mod">
        <pc:chgData name="ゆっくり市場調査論" userId="03e094fd-291a-4030-9f28-a3cc6b5984cc" providerId="ADAL" clId="{33AC2289-B0CE-4DE4-95B5-400E5DF4638E}" dt="2024-01-02T14:19:16.904" v="171" actId="962"/>
        <pc:sldMkLst>
          <pc:docMk/>
          <pc:sldMk cId="1290508941" sldId="302"/>
        </pc:sldMkLst>
        <pc:picChg chg="add mod">
          <ac:chgData name="ゆっくり市場調査論" userId="03e094fd-291a-4030-9f28-a3cc6b5984cc" providerId="ADAL" clId="{33AC2289-B0CE-4DE4-95B5-400E5DF4638E}" dt="2024-01-02T14:19:16.904" v="171" actId="962"/>
          <ac:picMkLst>
            <pc:docMk/>
            <pc:sldMk cId="1290508941" sldId="302"/>
            <ac:picMk id="3" creationId="{90235001-332F-54D6-4976-32B7A46A9ACC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660912893" sldId="302"/>
        </pc:sldMkLst>
      </pc:sldChg>
      <pc:sldChg chg="addSp modSp new mod">
        <pc:chgData name="ゆっくり市場調査論" userId="03e094fd-291a-4030-9f28-a3cc6b5984cc" providerId="ADAL" clId="{33AC2289-B0CE-4DE4-95B5-400E5DF4638E}" dt="2024-01-02T14:19:19.868" v="174" actId="962"/>
        <pc:sldMkLst>
          <pc:docMk/>
          <pc:sldMk cId="2080000110" sldId="303"/>
        </pc:sldMkLst>
        <pc:picChg chg="add mod">
          <ac:chgData name="ゆっくり市場調査論" userId="03e094fd-291a-4030-9f28-a3cc6b5984cc" providerId="ADAL" clId="{33AC2289-B0CE-4DE4-95B5-400E5DF4638E}" dt="2024-01-02T14:19:19.868" v="174" actId="962"/>
          <ac:picMkLst>
            <pc:docMk/>
            <pc:sldMk cId="2080000110" sldId="303"/>
            <ac:picMk id="3" creationId="{A62BD806-476B-B75E-C57A-D6C17DF007BA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779922740" sldId="303"/>
        </pc:sldMkLst>
      </pc:sldChg>
      <pc:sldChg chg="addSp modSp new mod">
        <pc:chgData name="ゆっくり市場調査論" userId="03e094fd-291a-4030-9f28-a3cc6b5984cc" providerId="ADAL" clId="{33AC2289-B0CE-4DE4-95B5-400E5DF4638E}" dt="2024-01-02T14:19:28.759" v="177" actId="962"/>
        <pc:sldMkLst>
          <pc:docMk/>
          <pc:sldMk cId="54236700" sldId="304"/>
        </pc:sldMkLst>
        <pc:picChg chg="add mod">
          <ac:chgData name="ゆっくり市場調査論" userId="03e094fd-291a-4030-9f28-a3cc6b5984cc" providerId="ADAL" clId="{33AC2289-B0CE-4DE4-95B5-400E5DF4638E}" dt="2024-01-02T14:19:28.759" v="177" actId="962"/>
          <ac:picMkLst>
            <pc:docMk/>
            <pc:sldMk cId="54236700" sldId="304"/>
            <ac:picMk id="3" creationId="{0C252884-7757-CD3E-157D-9485EC8FF3CD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999182170" sldId="304"/>
        </pc:sldMkLst>
      </pc:sldChg>
      <pc:sldChg chg="addSp modSp new mod">
        <pc:chgData name="ゆっくり市場調査論" userId="03e094fd-291a-4030-9f28-a3cc6b5984cc" providerId="ADAL" clId="{33AC2289-B0CE-4DE4-95B5-400E5DF4638E}" dt="2024-01-02T14:19:32.259" v="180" actId="962"/>
        <pc:sldMkLst>
          <pc:docMk/>
          <pc:sldMk cId="936218085" sldId="305"/>
        </pc:sldMkLst>
        <pc:picChg chg="add mod">
          <ac:chgData name="ゆっくり市場調査論" userId="03e094fd-291a-4030-9f28-a3cc6b5984cc" providerId="ADAL" clId="{33AC2289-B0CE-4DE4-95B5-400E5DF4638E}" dt="2024-01-02T14:19:32.259" v="180" actId="962"/>
          <ac:picMkLst>
            <pc:docMk/>
            <pc:sldMk cId="936218085" sldId="305"/>
            <ac:picMk id="3" creationId="{EB682D81-17FB-792A-4F01-6BD68205C315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959239352" sldId="305"/>
        </pc:sldMkLst>
      </pc:sldChg>
      <pc:sldChg chg="addSp modSp new mod">
        <pc:chgData name="ゆっくり市場調査論" userId="03e094fd-291a-4030-9f28-a3cc6b5984cc" providerId="ADAL" clId="{33AC2289-B0CE-4DE4-95B5-400E5DF4638E}" dt="2024-01-02T14:19:35.450" v="183" actId="962"/>
        <pc:sldMkLst>
          <pc:docMk/>
          <pc:sldMk cId="1988812132" sldId="306"/>
        </pc:sldMkLst>
        <pc:picChg chg="add mod">
          <ac:chgData name="ゆっくり市場調査論" userId="03e094fd-291a-4030-9f28-a3cc6b5984cc" providerId="ADAL" clId="{33AC2289-B0CE-4DE4-95B5-400E5DF4638E}" dt="2024-01-02T14:19:35.450" v="183" actId="962"/>
          <ac:picMkLst>
            <pc:docMk/>
            <pc:sldMk cId="1988812132" sldId="306"/>
            <ac:picMk id="3" creationId="{A6496922-E6D7-4ECD-833D-53250715A150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431241314" sldId="306"/>
        </pc:sldMkLst>
      </pc:sldChg>
      <pc:sldChg chg="addSp modSp new mod">
        <pc:chgData name="ゆっくり市場調査論" userId="03e094fd-291a-4030-9f28-a3cc6b5984cc" providerId="ADAL" clId="{33AC2289-B0CE-4DE4-95B5-400E5DF4638E}" dt="2024-01-02T14:19:38.005" v="186" actId="962"/>
        <pc:sldMkLst>
          <pc:docMk/>
          <pc:sldMk cId="780250005" sldId="307"/>
        </pc:sldMkLst>
        <pc:picChg chg="add mod">
          <ac:chgData name="ゆっくり市場調査論" userId="03e094fd-291a-4030-9f28-a3cc6b5984cc" providerId="ADAL" clId="{33AC2289-B0CE-4DE4-95B5-400E5DF4638E}" dt="2024-01-02T14:19:38.005" v="186" actId="962"/>
          <ac:picMkLst>
            <pc:docMk/>
            <pc:sldMk cId="780250005" sldId="307"/>
            <ac:picMk id="3" creationId="{2766E048-EFEF-7DBF-521E-D8DAA6054CEE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270159193" sldId="307"/>
        </pc:sldMkLst>
      </pc:sldChg>
      <pc:sldChg chg="addSp modSp new mod">
        <pc:chgData name="ゆっくり市場調査論" userId="03e094fd-291a-4030-9f28-a3cc6b5984cc" providerId="ADAL" clId="{33AC2289-B0CE-4DE4-95B5-400E5DF4638E}" dt="2024-01-02T14:19:40.786" v="189" actId="962"/>
        <pc:sldMkLst>
          <pc:docMk/>
          <pc:sldMk cId="918701292" sldId="308"/>
        </pc:sldMkLst>
        <pc:picChg chg="add mod">
          <ac:chgData name="ゆっくり市場調査論" userId="03e094fd-291a-4030-9f28-a3cc6b5984cc" providerId="ADAL" clId="{33AC2289-B0CE-4DE4-95B5-400E5DF4638E}" dt="2024-01-02T14:19:40.786" v="189" actId="962"/>
          <ac:picMkLst>
            <pc:docMk/>
            <pc:sldMk cId="918701292" sldId="308"/>
            <ac:picMk id="3" creationId="{FA9130DD-2C5B-8675-643E-C96B2BC83B0D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104305462" sldId="308"/>
        </pc:sldMkLst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500468106" sldId="309"/>
        </pc:sldMkLst>
      </pc:sldChg>
      <pc:sldChg chg="addSp modSp new mod">
        <pc:chgData name="ゆっくり市場調査論" userId="03e094fd-291a-4030-9f28-a3cc6b5984cc" providerId="ADAL" clId="{33AC2289-B0CE-4DE4-95B5-400E5DF4638E}" dt="2024-01-02T14:19:43.432" v="192" actId="962"/>
        <pc:sldMkLst>
          <pc:docMk/>
          <pc:sldMk cId="3901932129" sldId="309"/>
        </pc:sldMkLst>
        <pc:picChg chg="add mod">
          <ac:chgData name="ゆっくり市場調査論" userId="03e094fd-291a-4030-9f28-a3cc6b5984cc" providerId="ADAL" clId="{33AC2289-B0CE-4DE4-95B5-400E5DF4638E}" dt="2024-01-02T14:19:43.432" v="192" actId="962"/>
          <ac:picMkLst>
            <pc:docMk/>
            <pc:sldMk cId="3901932129" sldId="309"/>
            <ac:picMk id="3" creationId="{D0E322CF-F5D7-DA0E-7AF6-6B941374AE62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503503884" sldId="310"/>
        </pc:sldMkLst>
      </pc:sldChg>
      <pc:sldChg chg="addSp modSp new mod">
        <pc:chgData name="ゆっくり市場調査論" userId="03e094fd-291a-4030-9f28-a3cc6b5984cc" providerId="ADAL" clId="{33AC2289-B0CE-4DE4-95B5-400E5DF4638E}" dt="2024-01-02T14:19:45.992" v="195" actId="962"/>
        <pc:sldMkLst>
          <pc:docMk/>
          <pc:sldMk cId="1990328281" sldId="310"/>
        </pc:sldMkLst>
        <pc:picChg chg="add mod">
          <ac:chgData name="ゆっくり市場調査論" userId="03e094fd-291a-4030-9f28-a3cc6b5984cc" providerId="ADAL" clId="{33AC2289-B0CE-4DE4-95B5-400E5DF4638E}" dt="2024-01-02T14:19:45.992" v="195" actId="962"/>
          <ac:picMkLst>
            <pc:docMk/>
            <pc:sldMk cId="1990328281" sldId="310"/>
            <ac:picMk id="3" creationId="{F7AADFB2-5E12-3277-CAED-04E84A9AFD53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19:49.191" v="198" actId="962"/>
        <pc:sldMkLst>
          <pc:docMk/>
          <pc:sldMk cId="606457371" sldId="311"/>
        </pc:sldMkLst>
        <pc:picChg chg="add mod">
          <ac:chgData name="ゆっくり市場調査論" userId="03e094fd-291a-4030-9f28-a3cc6b5984cc" providerId="ADAL" clId="{33AC2289-B0CE-4DE4-95B5-400E5DF4638E}" dt="2024-01-02T14:19:49.191" v="198" actId="962"/>
          <ac:picMkLst>
            <pc:docMk/>
            <pc:sldMk cId="606457371" sldId="311"/>
            <ac:picMk id="3" creationId="{3F7D6C88-F51C-3E2F-FF15-893EC47E19A5}"/>
          </ac:picMkLst>
        </pc:picChg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613333347" sldId="311"/>
        </pc:sldMkLst>
      </pc:sldChg>
      <pc:sldChg chg="del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809097158" sldId="312"/>
        </pc:sldMkLst>
      </pc:sldChg>
      <pc:sldChg chg="addSp modSp new mod">
        <pc:chgData name="ゆっくり市場調査論" userId="03e094fd-291a-4030-9f28-a3cc6b5984cc" providerId="ADAL" clId="{33AC2289-B0CE-4DE4-95B5-400E5DF4638E}" dt="2024-01-02T14:19:52.532" v="201" actId="962"/>
        <pc:sldMkLst>
          <pc:docMk/>
          <pc:sldMk cId="2684053740" sldId="312"/>
        </pc:sldMkLst>
        <pc:picChg chg="add mod">
          <ac:chgData name="ゆっくり市場調査論" userId="03e094fd-291a-4030-9f28-a3cc6b5984cc" providerId="ADAL" clId="{33AC2289-B0CE-4DE4-95B5-400E5DF4638E}" dt="2024-01-02T14:19:52.532" v="201" actId="962"/>
          <ac:picMkLst>
            <pc:docMk/>
            <pc:sldMk cId="2684053740" sldId="312"/>
            <ac:picMk id="3" creationId="{EAF805DB-335E-3BAB-6489-762CA71616A6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83978494" sldId="313"/>
        </pc:sldMkLst>
        <pc:picChg chg="add mod">
          <ac:chgData name="ゆっくり市場調査論" userId="03e094fd-291a-4030-9f28-a3cc6b5984cc" providerId="ADAL" clId="{33AC2289-B0CE-4DE4-95B5-400E5DF4638E}" dt="2024-01-02T08:49:59.315" v="28" actId="962"/>
          <ac:picMkLst>
            <pc:docMk/>
            <pc:sldMk cId="383978494" sldId="313"/>
            <ac:picMk id="3" creationId="{D1660E1F-6872-8EA1-F598-CE6F6B0197BD}"/>
          </ac:picMkLst>
        </pc:picChg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2513535538" sldId="313"/>
        </pc:sldMkLst>
      </pc:sldChg>
      <pc:sldChg chg="addSp modSp new mod">
        <pc:chgData name="ゆっくり市場調査論" userId="03e094fd-291a-4030-9f28-a3cc6b5984cc" providerId="ADAL" clId="{33AC2289-B0CE-4DE4-95B5-400E5DF4638E}" dt="2024-01-02T14:19:58.335" v="204" actId="962"/>
        <pc:sldMkLst>
          <pc:docMk/>
          <pc:sldMk cId="4158662772" sldId="313"/>
        </pc:sldMkLst>
        <pc:picChg chg="add mod">
          <ac:chgData name="ゆっくり市場調査論" userId="03e094fd-291a-4030-9f28-a3cc6b5984cc" providerId="ADAL" clId="{33AC2289-B0CE-4DE4-95B5-400E5DF4638E}" dt="2024-01-02T14:19:58.335" v="204" actId="962"/>
          <ac:picMkLst>
            <pc:docMk/>
            <pc:sldMk cId="4158662772" sldId="313"/>
            <ac:picMk id="3" creationId="{2F44030D-DB51-F21F-89D9-ADF5A03AFCD8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479993273" sldId="314"/>
        </pc:sldMkLst>
        <pc:picChg chg="add mod">
          <ac:chgData name="ゆっくり市場調査論" userId="03e094fd-291a-4030-9f28-a3cc6b5984cc" providerId="ADAL" clId="{33AC2289-B0CE-4DE4-95B5-400E5DF4638E}" dt="2024-01-02T08:50:01.782" v="31" actId="962"/>
          <ac:picMkLst>
            <pc:docMk/>
            <pc:sldMk cId="1479993273" sldId="314"/>
            <ac:picMk id="3" creationId="{B863287C-0E4C-522A-AC58-657CDBB09996}"/>
          </ac:picMkLst>
        </pc:picChg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3906009596" sldId="314"/>
        </pc:sldMkLst>
      </pc:sldChg>
      <pc:sldChg chg="addSp modSp new mod">
        <pc:chgData name="ゆっくり市場調査論" userId="03e094fd-291a-4030-9f28-a3cc6b5984cc" providerId="ADAL" clId="{33AC2289-B0CE-4DE4-95B5-400E5DF4638E}" dt="2024-01-02T14:20:07.810" v="207" actId="962"/>
        <pc:sldMkLst>
          <pc:docMk/>
          <pc:sldMk cId="3959564919" sldId="314"/>
        </pc:sldMkLst>
        <pc:picChg chg="add mod">
          <ac:chgData name="ゆっくり市場調査論" userId="03e094fd-291a-4030-9f28-a3cc6b5984cc" providerId="ADAL" clId="{33AC2289-B0CE-4DE4-95B5-400E5DF4638E}" dt="2024-01-02T14:20:07.810" v="207" actId="962"/>
          <ac:picMkLst>
            <pc:docMk/>
            <pc:sldMk cId="3959564919" sldId="314"/>
            <ac:picMk id="3" creationId="{3FF80830-FA2D-7D6C-D40F-53D49F091CDB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10.822" v="210" actId="962"/>
        <pc:sldMkLst>
          <pc:docMk/>
          <pc:sldMk cId="2291209128" sldId="315"/>
        </pc:sldMkLst>
        <pc:picChg chg="add mod">
          <ac:chgData name="ゆっくり市場調査論" userId="03e094fd-291a-4030-9f28-a3cc6b5984cc" providerId="ADAL" clId="{33AC2289-B0CE-4DE4-95B5-400E5DF4638E}" dt="2024-01-02T14:20:10.822" v="210" actId="962"/>
          <ac:picMkLst>
            <pc:docMk/>
            <pc:sldMk cId="2291209128" sldId="315"/>
            <ac:picMk id="3" creationId="{BE03383C-BD4E-E360-229C-9DF26D777D6A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456374794" sldId="315"/>
        </pc:sldMkLst>
        <pc:picChg chg="add mod">
          <ac:chgData name="ゆっくり市場調査論" userId="03e094fd-291a-4030-9f28-a3cc6b5984cc" providerId="ADAL" clId="{33AC2289-B0CE-4DE4-95B5-400E5DF4638E}" dt="2024-01-02T08:50:04.734" v="34" actId="962"/>
          <ac:picMkLst>
            <pc:docMk/>
            <pc:sldMk cId="2456374794" sldId="315"/>
            <ac:picMk id="3" creationId="{A02D9663-89BE-6A98-DBD5-F36AEEAAFEA4}"/>
          </ac:picMkLst>
        </pc:picChg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3985115127" sldId="315"/>
        </pc:sldMkLst>
      </pc:sldChg>
      <pc:sldChg chg="del">
        <pc:chgData name="ゆっくり市場調査論" userId="03e094fd-291a-4030-9f28-a3cc6b5984cc" providerId="ADAL" clId="{33AC2289-B0CE-4DE4-95B5-400E5DF4638E}" dt="2024-01-02T08:49:39.200" v="0" actId="47"/>
        <pc:sldMkLst>
          <pc:docMk/>
          <pc:sldMk cId="664291182" sldId="316"/>
        </pc:sldMkLst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841607757" sldId="316"/>
        </pc:sldMkLst>
        <pc:picChg chg="add mod">
          <ac:chgData name="ゆっくり市場調査論" userId="03e094fd-291a-4030-9f28-a3cc6b5984cc" providerId="ADAL" clId="{33AC2289-B0CE-4DE4-95B5-400E5DF4638E}" dt="2024-01-02T08:50:14.043" v="37" actId="962"/>
          <ac:picMkLst>
            <pc:docMk/>
            <pc:sldMk cId="2841607757" sldId="316"/>
            <ac:picMk id="3" creationId="{2305DB17-06CA-4D26-ED3A-615CDA2FE337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13.056" v="213" actId="962"/>
        <pc:sldMkLst>
          <pc:docMk/>
          <pc:sldMk cId="3091951107" sldId="316"/>
        </pc:sldMkLst>
        <pc:picChg chg="add mod">
          <ac:chgData name="ゆっくり市場調査論" userId="03e094fd-291a-4030-9f28-a3cc6b5984cc" providerId="ADAL" clId="{33AC2289-B0CE-4DE4-95B5-400E5DF4638E}" dt="2024-01-02T14:20:13.056" v="213" actId="962"/>
          <ac:picMkLst>
            <pc:docMk/>
            <pc:sldMk cId="3091951107" sldId="316"/>
            <ac:picMk id="3" creationId="{A1C4811D-6316-B695-7C6D-A2BFFC6BFACB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291389145" sldId="317"/>
        </pc:sldMkLst>
        <pc:picChg chg="add mod">
          <ac:chgData name="ゆっくり市場調査論" userId="03e094fd-291a-4030-9f28-a3cc6b5984cc" providerId="ADAL" clId="{33AC2289-B0CE-4DE4-95B5-400E5DF4638E}" dt="2024-01-02T08:50:17.364" v="40" actId="962"/>
          <ac:picMkLst>
            <pc:docMk/>
            <pc:sldMk cId="1291389145" sldId="317"/>
            <ac:picMk id="3" creationId="{95FE9445-5BF9-BD66-0D20-6162A76424D2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15.996" v="216" actId="962"/>
        <pc:sldMkLst>
          <pc:docMk/>
          <pc:sldMk cId="4145205194" sldId="317"/>
        </pc:sldMkLst>
        <pc:picChg chg="add mod">
          <ac:chgData name="ゆっくり市場調査論" userId="03e094fd-291a-4030-9f28-a3cc6b5984cc" providerId="ADAL" clId="{33AC2289-B0CE-4DE4-95B5-400E5DF4638E}" dt="2024-01-02T14:20:15.996" v="216" actId="962"/>
          <ac:picMkLst>
            <pc:docMk/>
            <pc:sldMk cId="4145205194" sldId="317"/>
            <ac:picMk id="3" creationId="{C0B51160-1926-9A07-3CC6-CB3CFE78CA9E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18.298" v="219" actId="962"/>
        <pc:sldMkLst>
          <pc:docMk/>
          <pc:sldMk cId="379175421" sldId="318"/>
        </pc:sldMkLst>
        <pc:picChg chg="add mod">
          <ac:chgData name="ゆっくり市場調査論" userId="03e094fd-291a-4030-9f28-a3cc6b5984cc" providerId="ADAL" clId="{33AC2289-B0CE-4DE4-95B5-400E5DF4638E}" dt="2024-01-02T14:20:18.298" v="219" actId="962"/>
          <ac:picMkLst>
            <pc:docMk/>
            <pc:sldMk cId="379175421" sldId="318"/>
            <ac:picMk id="3" creationId="{A58E3C40-4E24-C597-60E1-7FF88F7F925D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288147594" sldId="318"/>
        </pc:sldMkLst>
        <pc:picChg chg="add mod">
          <ac:chgData name="ゆっくり市場調査論" userId="03e094fd-291a-4030-9f28-a3cc6b5984cc" providerId="ADAL" clId="{33AC2289-B0CE-4DE4-95B5-400E5DF4638E}" dt="2024-01-02T08:50:20.510" v="43" actId="962"/>
          <ac:picMkLst>
            <pc:docMk/>
            <pc:sldMk cId="2288147594" sldId="318"/>
            <ac:picMk id="3" creationId="{9BC3EC22-964E-76F3-D625-66C8BDAE6925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20.472" v="222" actId="962"/>
        <pc:sldMkLst>
          <pc:docMk/>
          <pc:sldMk cId="834128910" sldId="319"/>
        </pc:sldMkLst>
        <pc:picChg chg="add mod">
          <ac:chgData name="ゆっくり市場調査論" userId="03e094fd-291a-4030-9f28-a3cc6b5984cc" providerId="ADAL" clId="{33AC2289-B0CE-4DE4-95B5-400E5DF4638E}" dt="2024-01-02T14:20:20.472" v="222" actId="962"/>
          <ac:picMkLst>
            <pc:docMk/>
            <pc:sldMk cId="834128910" sldId="319"/>
            <ac:picMk id="3" creationId="{33259484-57E1-61DA-2880-276D1AC5B7C3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940921697" sldId="319"/>
        </pc:sldMkLst>
        <pc:picChg chg="add mod">
          <ac:chgData name="ゆっくり市場調査論" userId="03e094fd-291a-4030-9f28-a3cc6b5984cc" providerId="ADAL" clId="{33AC2289-B0CE-4DE4-95B5-400E5DF4638E}" dt="2024-01-02T08:50:22.976" v="46" actId="962"/>
          <ac:picMkLst>
            <pc:docMk/>
            <pc:sldMk cId="2940921697" sldId="319"/>
            <ac:picMk id="3" creationId="{3AC2B04D-1D3A-A3FF-CEA1-8841D383B47D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191843890" sldId="320"/>
        </pc:sldMkLst>
        <pc:picChg chg="add mod">
          <ac:chgData name="ゆっくり市場調査論" userId="03e094fd-291a-4030-9f28-a3cc6b5984cc" providerId="ADAL" clId="{33AC2289-B0CE-4DE4-95B5-400E5DF4638E}" dt="2024-01-02T08:50:25.447" v="49" actId="962"/>
          <ac:picMkLst>
            <pc:docMk/>
            <pc:sldMk cId="1191843890" sldId="320"/>
            <ac:picMk id="3" creationId="{FADF1D14-5903-9CD2-C6BB-22A169CA2DFD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23.511" v="225" actId="962"/>
        <pc:sldMkLst>
          <pc:docMk/>
          <pc:sldMk cId="4271924815" sldId="320"/>
        </pc:sldMkLst>
        <pc:picChg chg="add mod">
          <ac:chgData name="ゆっくり市場調査論" userId="03e094fd-291a-4030-9f28-a3cc6b5984cc" providerId="ADAL" clId="{33AC2289-B0CE-4DE4-95B5-400E5DF4638E}" dt="2024-01-02T14:20:23.511" v="225" actId="962"/>
          <ac:picMkLst>
            <pc:docMk/>
            <pc:sldMk cId="4271924815" sldId="320"/>
            <ac:picMk id="3" creationId="{965B1E50-BBB3-21F7-0A9A-C5A91286A75F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26.647" v="228" actId="962"/>
        <pc:sldMkLst>
          <pc:docMk/>
          <pc:sldMk cId="354601269" sldId="321"/>
        </pc:sldMkLst>
        <pc:picChg chg="add mod">
          <ac:chgData name="ゆっくり市場調査論" userId="03e094fd-291a-4030-9f28-a3cc6b5984cc" providerId="ADAL" clId="{33AC2289-B0CE-4DE4-95B5-400E5DF4638E}" dt="2024-01-02T14:20:26.647" v="228" actId="962"/>
          <ac:picMkLst>
            <pc:docMk/>
            <pc:sldMk cId="354601269" sldId="321"/>
            <ac:picMk id="3" creationId="{04D1B2EA-CCF5-0E21-5109-CAF1EDC58C56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4058500801" sldId="321"/>
        </pc:sldMkLst>
        <pc:picChg chg="add mod">
          <ac:chgData name="ゆっくり市場調査論" userId="03e094fd-291a-4030-9f28-a3cc6b5984cc" providerId="ADAL" clId="{33AC2289-B0CE-4DE4-95B5-400E5DF4638E}" dt="2024-01-02T08:50:28.737" v="52" actId="962"/>
          <ac:picMkLst>
            <pc:docMk/>
            <pc:sldMk cId="4058500801" sldId="321"/>
            <ac:picMk id="3" creationId="{8D9411C2-6C07-F48D-B682-AD88914576A6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006510700" sldId="322"/>
        </pc:sldMkLst>
        <pc:picChg chg="add mod">
          <ac:chgData name="ゆっくり市場調査論" userId="03e094fd-291a-4030-9f28-a3cc6b5984cc" providerId="ADAL" clId="{33AC2289-B0CE-4DE4-95B5-400E5DF4638E}" dt="2024-01-02T08:50:31.084" v="55" actId="962"/>
          <ac:picMkLst>
            <pc:docMk/>
            <pc:sldMk cId="1006510700" sldId="322"/>
            <ac:picMk id="3" creationId="{43B66DE6-2980-B0C5-14E9-13F59F07CCA7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30.985" v="231" actId="962"/>
        <pc:sldMkLst>
          <pc:docMk/>
          <pc:sldMk cId="2859233578" sldId="322"/>
        </pc:sldMkLst>
        <pc:picChg chg="add mod">
          <ac:chgData name="ゆっくり市場調査論" userId="03e094fd-291a-4030-9f28-a3cc6b5984cc" providerId="ADAL" clId="{33AC2289-B0CE-4DE4-95B5-400E5DF4638E}" dt="2024-01-02T14:20:30.985" v="231" actId="962"/>
          <ac:picMkLst>
            <pc:docMk/>
            <pc:sldMk cId="2859233578" sldId="322"/>
            <ac:picMk id="3" creationId="{DD243B51-E741-DE29-7D13-0B7CE277A2DB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33.736" v="234" actId="962"/>
        <pc:sldMkLst>
          <pc:docMk/>
          <pc:sldMk cId="2370947969" sldId="323"/>
        </pc:sldMkLst>
        <pc:picChg chg="add mod">
          <ac:chgData name="ゆっくり市場調査論" userId="03e094fd-291a-4030-9f28-a3cc6b5984cc" providerId="ADAL" clId="{33AC2289-B0CE-4DE4-95B5-400E5DF4638E}" dt="2024-01-02T14:20:33.736" v="234" actId="962"/>
          <ac:picMkLst>
            <pc:docMk/>
            <pc:sldMk cId="2370947969" sldId="323"/>
            <ac:picMk id="3" creationId="{687D974E-A291-2FAE-9E38-5DB99FA697DA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4087851880" sldId="323"/>
        </pc:sldMkLst>
        <pc:picChg chg="add mod">
          <ac:chgData name="ゆっくり市場調査論" userId="03e094fd-291a-4030-9f28-a3cc6b5984cc" providerId="ADAL" clId="{33AC2289-B0CE-4DE4-95B5-400E5DF4638E}" dt="2024-01-02T08:50:34.291" v="58" actId="962"/>
          <ac:picMkLst>
            <pc:docMk/>
            <pc:sldMk cId="4087851880" sldId="323"/>
            <ac:picMk id="3" creationId="{9EDE299C-D70D-7410-9541-72641312C939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23688036" sldId="324"/>
        </pc:sldMkLst>
        <pc:picChg chg="add mod">
          <ac:chgData name="ゆっくり市場調査論" userId="03e094fd-291a-4030-9f28-a3cc6b5984cc" providerId="ADAL" clId="{33AC2289-B0CE-4DE4-95B5-400E5DF4638E}" dt="2024-01-02T08:50:37.203" v="61" actId="962"/>
          <ac:picMkLst>
            <pc:docMk/>
            <pc:sldMk cId="323688036" sldId="324"/>
            <ac:picMk id="3" creationId="{9407902F-0B68-13AA-18F4-15C40F00F36A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36.428" v="237" actId="962"/>
        <pc:sldMkLst>
          <pc:docMk/>
          <pc:sldMk cId="2586443139" sldId="324"/>
        </pc:sldMkLst>
        <pc:picChg chg="add mod">
          <ac:chgData name="ゆっくり市場調査論" userId="03e094fd-291a-4030-9f28-a3cc6b5984cc" providerId="ADAL" clId="{33AC2289-B0CE-4DE4-95B5-400E5DF4638E}" dt="2024-01-02T14:20:36.428" v="237" actId="962"/>
          <ac:picMkLst>
            <pc:docMk/>
            <pc:sldMk cId="2586443139" sldId="324"/>
            <ac:picMk id="3" creationId="{29571A78-FB96-6A44-EAF7-D738F0CA0515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297573121" sldId="325"/>
        </pc:sldMkLst>
        <pc:picChg chg="add mod">
          <ac:chgData name="ゆっくり市場調査論" userId="03e094fd-291a-4030-9f28-a3cc6b5984cc" providerId="ADAL" clId="{33AC2289-B0CE-4DE4-95B5-400E5DF4638E}" dt="2024-01-02T08:50:40.427" v="64" actId="962"/>
          <ac:picMkLst>
            <pc:docMk/>
            <pc:sldMk cId="1297573121" sldId="325"/>
            <ac:picMk id="3" creationId="{7D24A70D-CA3B-F384-5C0B-12274578B04F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38.786" v="240" actId="962"/>
        <pc:sldMkLst>
          <pc:docMk/>
          <pc:sldMk cId="3715022338" sldId="325"/>
        </pc:sldMkLst>
        <pc:picChg chg="add mod">
          <ac:chgData name="ゆっくり市場調査論" userId="03e094fd-291a-4030-9f28-a3cc6b5984cc" providerId="ADAL" clId="{33AC2289-B0CE-4DE4-95B5-400E5DF4638E}" dt="2024-01-02T14:20:38.786" v="240" actId="962"/>
          <ac:picMkLst>
            <pc:docMk/>
            <pc:sldMk cId="3715022338" sldId="325"/>
            <ac:picMk id="3" creationId="{6984C313-813D-69A7-018D-C23935820F43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41.367" v="243" actId="962"/>
        <pc:sldMkLst>
          <pc:docMk/>
          <pc:sldMk cId="11527723" sldId="326"/>
        </pc:sldMkLst>
        <pc:picChg chg="add mod">
          <ac:chgData name="ゆっくり市場調査論" userId="03e094fd-291a-4030-9f28-a3cc6b5984cc" providerId="ADAL" clId="{33AC2289-B0CE-4DE4-95B5-400E5DF4638E}" dt="2024-01-02T14:20:41.367" v="243" actId="962"/>
          <ac:picMkLst>
            <pc:docMk/>
            <pc:sldMk cId="11527723" sldId="326"/>
            <ac:picMk id="3" creationId="{A4477A63-40F5-8A24-5EFA-9243C2294E42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496493257" sldId="326"/>
        </pc:sldMkLst>
        <pc:picChg chg="add mod">
          <ac:chgData name="ゆっくり市場調査論" userId="03e094fd-291a-4030-9f28-a3cc6b5984cc" providerId="ADAL" clId="{33AC2289-B0CE-4DE4-95B5-400E5DF4638E}" dt="2024-01-02T08:50:46.929" v="67" actId="962"/>
          <ac:picMkLst>
            <pc:docMk/>
            <pc:sldMk cId="496493257" sldId="326"/>
            <ac:picMk id="3" creationId="{DD09DB43-5000-35FB-D34E-ED00BAF621FB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551817841" sldId="327"/>
        </pc:sldMkLst>
        <pc:picChg chg="add mod">
          <ac:chgData name="ゆっくり市場調査論" userId="03e094fd-291a-4030-9f28-a3cc6b5984cc" providerId="ADAL" clId="{33AC2289-B0CE-4DE4-95B5-400E5DF4638E}" dt="2024-01-02T08:50:49.832" v="70" actId="962"/>
          <ac:picMkLst>
            <pc:docMk/>
            <pc:sldMk cId="551817841" sldId="327"/>
            <ac:picMk id="3" creationId="{59EEF8CE-0A6F-DDB2-3E05-20C9E87B0DA8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43.668" v="246" actId="962"/>
        <pc:sldMkLst>
          <pc:docMk/>
          <pc:sldMk cId="916783485" sldId="327"/>
        </pc:sldMkLst>
        <pc:picChg chg="add mod">
          <ac:chgData name="ゆっくり市場調査論" userId="03e094fd-291a-4030-9f28-a3cc6b5984cc" providerId="ADAL" clId="{33AC2289-B0CE-4DE4-95B5-400E5DF4638E}" dt="2024-01-02T14:20:43.668" v="246" actId="962"/>
          <ac:picMkLst>
            <pc:docMk/>
            <pc:sldMk cId="916783485" sldId="327"/>
            <ac:picMk id="3" creationId="{E0EBCC47-2F35-7ABE-AC3B-CDF7E9A698FE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46.442" v="249" actId="962"/>
        <pc:sldMkLst>
          <pc:docMk/>
          <pc:sldMk cId="2425682286" sldId="328"/>
        </pc:sldMkLst>
        <pc:picChg chg="add mod">
          <ac:chgData name="ゆっくり市場調査論" userId="03e094fd-291a-4030-9f28-a3cc6b5984cc" providerId="ADAL" clId="{33AC2289-B0CE-4DE4-95B5-400E5DF4638E}" dt="2024-01-02T14:20:46.442" v="249" actId="962"/>
          <ac:picMkLst>
            <pc:docMk/>
            <pc:sldMk cId="2425682286" sldId="328"/>
            <ac:picMk id="3" creationId="{19B585B2-985E-5120-1DD9-881F102BC39D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702844749" sldId="328"/>
        </pc:sldMkLst>
        <pc:picChg chg="add mod">
          <ac:chgData name="ゆっくり市場調査論" userId="03e094fd-291a-4030-9f28-a3cc6b5984cc" providerId="ADAL" clId="{33AC2289-B0CE-4DE4-95B5-400E5DF4638E}" dt="2024-01-02T08:50:52.298" v="73" actId="962"/>
          <ac:picMkLst>
            <pc:docMk/>
            <pc:sldMk cId="2702844749" sldId="328"/>
            <ac:picMk id="3" creationId="{80E855D1-05CA-DF13-B42B-D7AEAEE1959E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49.766" v="252" actId="962"/>
        <pc:sldMkLst>
          <pc:docMk/>
          <pc:sldMk cId="1886711484" sldId="329"/>
        </pc:sldMkLst>
        <pc:picChg chg="add mod">
          <ac:chgData name="ゆっくり市場調査論" userId="03e094fd-291a-4030-9f28-a3cc6b5984cc" providerId="ADAL" clId="{33AC2289-B0CE-4DE4-95B5-400E5DF4638E}" dt="2024-01-02T14:20:49.766" v="252" actId="962"/>
          <ac:picMkLst>
            <pc:docMk/>
            <pc:sldMk cId="1886711484" sldId="329"/>
            <ac:picMk id="3" creationId="{C47A50D8-A95C-932B-552C-95DA7B30302F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087000115" sldId="329"/>
        </pc:sldMkLst>
        <pc:picChg chg="add mod">
          <ac:chgData name="ゆっくり市場調査論" userId="03e094fd-291a-4030-9f28-a3cc6b5984cc" providerId="ADAL" clId="{33AC2289-B0CE-4DE4-95B5-400E5DF4638E}" dt="2024-01-02T08:50:55.369" v="76" actId="962"/>
          <ac:picMkLst>
            <pc:docMk/>
            <pc:sldMk cId="2087000115" sldId="329"/>
            <ac:picMk id="3" creationId="{867E74E9-789D-B317-D71E-FF76AE88373B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52.621" v="255" actId="962"/>
        <pc:sldMkLst>
          <pc:docMk/>
          <pc:sldMk cId="3732721956" sldId="330"/>
        </pc:sldMkLst>
        <pc:picChg chg="add mod">
          <ac:chgData name="ゆっくり市場調査論" userId="03e094fd-291a-4030-9f28-a3cc6b5984cc" providerId="ADAL" clId="{33AC2289-B0CE-4DE4-95B5-400E5DF4638E}" dt="2024-01-02T14:20:52.621" v="255" actId="962"/>
          <ac:picMkLst>
            <pc:docMk/>
            <pc:sldMk cId="3732721956" sldId="330"/>
            <ac:picMk id="3" creationId="{373F9BA4-543D-6778-51C6-E866DCB8F7DA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4173345963" sldId="330"/>
        </pc:sldMkLst>
        <pc:picChg chg="add mod">
          <ac:chgData name="ゆっくり市場調査論" userId="03e094fd-291a-4030-9f28-a3cc6b5984cc" providerId="ADAL" clId="{33AC2289-B0CE-4DE4-95B5-400E5DF4638E}" dt="2024-01-02T08:51:05.161" v="79" actId="962"/>
          <ac:picMkLst>
            <pc:docMk/>
            <pc:sldMk cId="4173345963" sldId="330"/>
            <ac:picMk id="3" creationId="{3A9F3C72-AD6F-5470-6C16-F009059B3FCB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76481472" sldId="331"/>
        </pc:sldMkLst>
        <pc:picChg chg="add mod">
          <ac:chgData name="ゆっくり市場調査論" userId="03e094fd-291a-4030-9f28-a3cc6b5984cc" providerId="ADAL" clId="{33AC2289-B0CE-4DE4-95B5-400E5DF4638E}" dt="2024-01-02T08:51:08.044" v="82" actId="962"/>
          <ac:picMkLst>
            <pc:docMk/>
            <pc:sldMk cId="176481472" sldId="331"/>
            <ac:picMk id="3" creationId="{BBC66243-C996-ECEA-FC81-8D7452782DAE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0:57.259" v="258" actId="962"/>
        <pc:sldMkLst>
          <pc:docMk/>
          <pc:sldMk cId="1852198604" sldId="331"/>
        </pc:sldMkLst>
        <pc:picChg chg="add mod">
          <ac:chgData name="ゆっくり市場調査論" userId="03e094fd-291a-4030-9f28-a3cc6b5984cc" providerId="ADAL" clId="{33AC2289-B0CE-4DE4-95B5-400E5DF4638E}" dt="2024-01-02T14:20:57.259" v="258" actId="962"/>
          <ac:picMkLst>
            <pc:docMk/>
            <pc:sldMk cId="1852198604" sldId="331"/>
            <ac:picMk id="3" creationId="{FE83EC60-0FD6-40D7-1C26-B3D40E3D267C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651270927" sldId="332"/>
        </pc:sldMkLst>
        <pc:picChg chg="add mod">
          <ac:chgData name="ゆっくり市場調査論" userId="03e094fd-291a-4030-9f28-a3cc6b5984cc" providerId="ADAL" clId="{33AC2289-B0CE-4DE4-95B5-400E5DF4638E}" dt="2024-01-02T08:51:10.539" v="85" actId="962"/>
          <ac:picMkLst>
            <pc:docMk/>
            <pc:sldMk cId="2651270927" sldId="332"/>
            <ac:picMk id="3" creationId="{846F1659-0DAD-9F01-990D-97FACD6BB205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1:00.401" v="261" actId="962"/>
        <pc:sldMkLst>
          <pc:docMk/>
          <pc:sldMk cId="3565469486" sldId="332"/>
        </pc:sldMkLst>
        <pc:picChg chg="add mod">
          <ac:chgData name="ゆっくり市場調査論" userId="03e094fd-291a-4030-9f28-a3cc6b5984cc" providerId="ADAL" clId="{33AC2289-B0CE-4DE4-95B5-400E5DF4638E}" dt="2024-01-02T14:21:00.401" v="261" actId="962"/>
          <ac:picMkLst>
            <pc:docMk/>
            <pc:sldMk cId="3565469486" sldId="332"/>
            <ac:picMk id="3" creationId="{52F2AFC5-3FA8-A0AE-CEEA-FFBFF1FF4B6B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1:03.391" v="264" actId="962"/>
        <pc:sldMkLst>
          <pc:docMk/>
          <pc:sldMk cId="578448906" sldId="333"/>
        </pc:sldMkLst>
        <pc:picChg chg="add mod">
          <ac:chgData name="ゆっくり市場調査論" userId="03e094fd-291a-4030-9f28-a3cc6b5984cc" providerId="ADAL" clId="{33AC2289-B0CE-4DE4-95B5-400E5DF4638E}" dt="2024-01-02T14:21:03.391" v="264" actId="962"/>
          <ac:picMkLst>
            <pc:docMk/>
            <pc:sldMk cId="578448906" sldId="333"/>
            <ac:picMk id="3" creationId="{5D8EB6F4-6D20-A30B-4AB2-DDA55B0A9CC1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158433186" sldId="333"/>
        </pc:sldMkLst>
        <pc:picChg chg="add mod">
          <ac:chgData name="ゆっくり市場調査論" userId="03e094fd-291a-4030-9f28-a3cc6b5984cc" providerId="ADAL" clId="{33AC2289-B0CE-4DE4-95B5-400E5DF4638E}" dt="2024-01-02T08:51:14.563" v="88" actId="962"/>
          <ac:picMkLst>
            <pc:docMk/>
            <pc:sldMk cId="2158433186" sldId="333"/>
            <ac:picMk id="3" creationId="{306C681C-B9EA-3A6E-469E-B81630565E9C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1:06.110" v="267" actId="962"/>
        <pc:sldMkLst>
          <pc:docMk/>
          <pc:sldMk cId="1104081871" sldId="334"/>
        </pc:sldMkLst>
        <pc:picChg chg="add mod">
          <ac:chgData name="ゆっくり市場調査論" userId="03e094fd-291a-4030-9f28-a3cc6b5984cc" providerId="ADAL" clId="{33AC2289-B0CE-4DE4-95B5-400E5DF4638E}" dt="2024-01-02T14:21:06.110" v="267" actId="962"/>
          <ac:picMkLst>
            <pc:docMk/>
            <pc:sldMk cId="1104081871" sldId="334"/>
            <ac:picMk id="3" creationId="{749E6746-9A14-23A2-1766-BADF96441F1F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1380127106" sldId="334"/>
        </pc:sldMkLst>
        <pc:picChg chg="add mod">
          <ac:chgData name="ゆっくり市場調査論" userId="03e094fd-291a-4030-9f28-a3cc6b5984cc" providerId="ADAL" clId="{33AC2289-B0CE-4DE4-95B5-400E5DF4638E}" dt="2024-01-02T08:51:19.963" v="91" actId="962"/>
          <ac:picMkLst>
            <pc:docMk/>
            <pc:sldMk cId="1380127106" sldId="334"/>
            <ac:picMk id="3" creationId="{4E5A90F8-0486-A6EA-2ADE-5861DB72BE0A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2444827796" sldId="335"/>
        </pc:sldMkLst>
        <pc:picChg chg="add mod">
          <ac:chgData name="ゆっくり市場調査論" userId="03e094fd-291a-4030-9f28-a3cc6b5984cc" providerId="ADAL" clId="{33AC2289-B0CE-4DE4-95B5-400E5DF4638E}" dt="2024-01-02T08:51:22.834" v="94" actId="962"/>
          <ac:picMkLst>
            <pc:docMk/>
            <pc:sldMk cId="2444827796" sldId="335"/>
            <ac:picMk id="3" creationId="{C7777C66-6670-E3AA-6EE1-DF2BE807AC20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1:09.277" v="270" actId="962"/>
        <pc:sldMkLst>
          <pc:docMk/>
          <pc:sldMk cId="4276561118" sldId="335"/>
        </pc:sldMkLst>
        <pc:picChg chg="add mod">
          <ac:chgData name="ゆっくり市場調査論" userId="03e094fd-291a-4030-9f28-a3cc6b5984cc" providerId="ADAL" clId="{33AC2289-B0CE-4DE4-95B5-400E5DF4638E}" dt="2024-01-02T14:21:09.277" v="270" actId="962"/>
          <ac:picMkLst>
            <pc:docMk/>
            <pc:sldMk cId="4276561118" sldId="335"/>
            <ac:picMk id="3" creationId="{4BB215E9-C5FA-03E9-FE6E-6F851934D2BD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640470271" sldId="336"/>
        </pc:sldMkLst>
        <pc:picChg chg="add mod">
          <ac:chgData name="ゆっくり市場調査論" userId="03e094fd-291a-4030-9f28-a3cc6b5984cc" providerId="ADAL" clId="{33AC2289-B0CE-4DE4-95B5-400E5DF4638E}" dt="2024-01-02T08:51:26.203" v="97" actId="962"/>
          <ac:picMkLst>
            <pc:docMk/>
            <pc:sldMk cId="640470271" sldId="336"/>
            <ac:picMk id="3" creationId="{76B6C039-8C38-D088-5721-91177EB44C36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1:12.320" v="273" actId="962"/>
        <pc:sldMkLst>
          <pc:docMk/>
          <pc:sldMk cId="2077362210" sldId="336"/>
        </pc:sldMkLst>
        <pc:picChg chg="add mod">
          <ac:chgData name="ゆっくり市場調査論" userId="03e094fd-291a-4030-9f28-a3cc6b5984cc" providerId="ADAL" clId="{33AC2289-B0CE-4DE4-95B5-400E5DF4638E}" dt="2024-01-02T14:21:12.320" v="273" actId="962"/>
          <ac:picMkLst>
            <pc:docMk/>
            <pc:sldMk cId="2077362210" sldId="336"/>
            <ac:picMk id="3" creationId="{0B8BED03-248F-4FD7-2402-5136BC70B762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1:14.592" v="276" actId="962"/>
        <pc:sldMkLst>
          <pc:docMk/>
          <pc:sldMk cId="1716609417" sldId="337"/>
        </pc:sldMkLst>
        <pc:picChg chg="add mod">
          <ac:chgData name="ゆっくり市場調査論" userId="03e094fd-291a-4030-9f28-a3cc6b5984cc" providerId="ADAL" clId="{33AC2289-B0CE-4DE4-95B5-400E5DF4638E}" dt="2024-01-02T14:21:14.592" v="276" actId="962"/>
          <ac:picMkLst>
            <pc:docMk/>
            <pc:sldMk cId="1716609417" sldId="337"/>
            <ac:picMk id="3" creationId="{52465C6B-91D3-35B5-346A-3E5DB9783515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568759198" sldId="337"/>
        </pc:sldMkLst>
        <pc:picChg chg="add mod">
          <ac:chgData name="ゆっくり市場調査論" userId="03e094fd-291a-4030-9f28-a3cc6b5984cc" providerId="ADAL" clId="{33AC2289-B0CE-4DE4-95B5-400E5DF4638E}" dt="2024-01-02T08:51:29.010" v="100" actId="962"/>
          <ac:picMkLst>
            <pc:docMk/>
            <pc:sldMk cId="3568759198" sldId="337"/>
            <ac:picMk id="3" creationId="{6897068A-846B-4A4B-DA4D-FC872ADE18A3}"/>
          </ac:picMkLst>
        </pc:picChg>
      </pc:sldChg>
      <pc:sldChg chg="addSp modSp new mod">
        <pc:chgData name="ゆっくり市場調査論" userId="03e094fd-291a-4030-9f28-a3cc6b5984cc" providerId="ADAL" clId="{33AC2289-B0CE-4DE4-95B5-400E5DF4638E}" dt="2024-01-02T14:21:22.997" v="279" actId="962"/>
        <pc:sldMkLst>
          <pc:docMk/>
          <pc:sldMk cId="695379291" sldId="338"/>
        </pc:sldMkLst>
        <pc:picChg chg="add mod">
          <ac:chgData name="ゆっくり市場調査論" userId="03e094fd-291a-4030-9f28-a3cc6b5984cc" providerId="ADAL" clId="{33AC2289-B0CE-4DE4-95B5-400E5DF4638E}" dt="2024-01-02T14:21:22.997" v="279" actId="962"/>
          <ac:picMkLst>
            <pc:docMk/>
            <pc:sldMk cId="695379291" sldId="338"/>
            <ac:picMk id="3" creationId="{AC5238FF-0562-6DF1-1508-30A97FE73105}"/>
          </ac:picMkLst>
        </pc:picChg>
      </pc:sldChg>
      <pc:sldChg chg="addSp modSp new del mod">
        <pc:chgData name="ゆっくり市場調査論" userId="03e094fd-291a-4030-9f28-a3cc6b5984cc" providerId="ADAL" clId="{33AC2289-B0CE-4DE4-95B5-400E5DF4638E}" dt="2024-01-02T14:15:50.274" v="105" actId="47"/>
        <pc:sldMkLst>
          <pc:docMk/>
          <pc:sldMk cId="3069178917" sldId="338"/>
        </pc:sldMkLst>
        <pc:picChg chg="add mod">
          <ac:chgData name="ゆっくり市場調査論" userId="03e094fd-291a-4030-9f28-a3cc6b5984cc" providerId="ADAL" clId="{33AC2289-B0CE-4DE4-95B5-400E5DF4638E}" dt="2024-01-02T08:51:33.931" v="104" actId="962"/>
          <ac:picMkLst>
            <pc:docMk/>
            <pc:sldMk cId="3069178917" sldId="338"/>
            <ac:picMk id="3" creationId="{2775D866-76C7-D9B1-B4A9-82B8FBD264A7}"/>
          </ac:picMkLst>
        </pc:picChg>
      </pc:sldChg>
      <pc:sldChg chg="new del">
        <pc:chgData name="ゆっくり市場調査論" userId="03e094fd-291a-4030-9f28-a3cc6b5984cc" providerId="ADAL" clId="{33AC2289-B0CE-4DE4-95B5-400E5DF4638E}" dt="2024-01-02T14:21:26.897" v="280" actId="47"/>
        <pc:sldMkLst>
          <pc:docMk/>
          <pc:sldMk cId="2034789920" sldId="339"/>
        </pc:sldMkLst>
      </pc:sldChg>
      <pc:sldChg chg="new del">
        <pc:chgData name="ゆっくり市場調査論" userId="03e094fd-291a-4030-9f28-a3cc6b5984cc" providerId="ADAL" clId="{33AC2289-B0CE-4DE4-95B5-400E5DF4638E}" dt="2024-01-02T14:21:26.897" v="280" actId="47"/>
        <pc:sldMkLst>
          <pc:docMk/>
          <pc:sldMk cId="1616222399" sldId="340"/>
        </pc:sldMkLst>
      </pc:sldChg>
      <pc:sldChg chg="new del">
        <pc:chgData name="ゆっくり市場調査論" userId="03e094fd-291a-4030-9f28-a3cc6b5984cc" providerId="ADAL" clId="{33AC2289-B0CE-4DE4-95B5-400E5DF4638E}" dt="2024-01-02T14:21:26.897" v="280" actId="47"/>
        <pc:sldMkLst>
          <pc:docMk/>
          <pc:sldMk cId="3663462245" sldId="341"/>
        </pc:sldMkLst>
      </pc:sldChg>
      <pc:sldChg chg="new del">
        <pc:chgData name="ゆっくり市場調査論" userId="03e094fd-291a-4030-9f28-a3cc6b5984cc" providerId="ADAL" clId="{33AC2289-B0CE-4DE4-95B5-400E5DF4638E}" dt="2024-01-02T14:21:26.897" v="280" actId="47"/>
        <pc:sldMkLst>
          <pc:docMk/>
          <pc:sldMk cId="1301927696" sldId="342"/>
        </pc:sldMkLst>
      </pc:sldChg>
      <pc:sldChg chg="new del">
        <pc:chgData name="ゆっくり市場調査論" userId="03e094fd-291a-4030-9f28-a3cc6b5984cc" providerId="ADAL" clId="{33AC2289-B0CE-4DE4-95B5-400E5DF4638E}" dt="2024-01-02T14:21:26.897" v="280" actId="47"/>
        <pc:sldMkLst>
          <pc:docMk/>
          <pc:sldMk cId="1500292361" sldId="343"/>
        </pc:sldMkLst>
      </pc:sldChg>
      <pc:sldChg chg="new del">
        <pc:chgData name="ゆっくり市場調査論" userId="03e094fd-291a-4030-9f28-a3cc6b5984cc" providerId="ADAL" clId="{33AC2289-B0CE-4DE4-95B5-400E5DF4638E}" dt="2024-01-02T14:21:26.897" v="280" actId="47"/>
        <pc:sldMkLst>
          <pc:docMk/>
          <pc:sldMk cId="3592523285" sldId="344"/>
        </pc:sldMkLst>
      </pc:sldChg>
    </pc:docChg>
  </pc:docChgLst>
  <pc:docChgLst>
    <pc:chgData name="ゆっくり市場調査論" userId="03e094fd-291a-4030-9f28-a3cc6b5984cc" providerId="ADAL" clId="{70FE09F7-FFD9-489B-8B97-401235396968}"/>
    <pc:docChg chg="custSel addSld modSld">
      <pc:chgData name="ゆっくり市場調査論" userId="03e094fd-291a-4030-9f28-a3cc6b5984cc" providerId="ADAL" clId="{70FE09F7-FFD9-489B-8B97-401235396968}" dt="2024-04-29T05:07:05.286" v="147" actId="962"/>
      <pc:docMkLst>
        <pc:docMk/>
      </pc:docMkLst>
      <pc:sldChg chg="addSp delSp modSp mod">
        <pc:chgData name="ゆっくり市場調査論" userId="03e094fd-291a-4030-9f28-a3cc6b5984cc" providerId="ADAL" clId="{70FE09F7-FFD9-489B-8B97-401235396968}" dt="2024-04-29T04:59:51.484" v="143" actId="962"/>
        <pc:sldMkLst>
          <pc:docMk/>
          <pc:sldMk cId="2057214130" sldId="257"/>
        </pc:sldMkLst>
        <pc:picChg chg="del">
          <ac:chgData name="ゆっくり市場調査論" userId="03e094fd-291a-4030-9f28-a3cc6b5984cc" providerId="ADAL" clId="{70FE09F7-FFD9-489B-8B97-401235396968}" dt="2024-04-29T04:58:51.077" v="140" actId="478"/>
          <ac:picMkLst>
            <pc:docMk/>
            <pc:sldMk cId="2057214130" sldId="257"/>
            <ac:picMk id="3" creationId="{3B230BDA-9533-72A3-760E-872EF88A1AA3}"/>
          </ac:picMkLst>
        </pc:picChg>
        <pc:picChg chg="add mod">
          <ac:chgData name="ゆっくり市場調査論" userId="03e094fd-291a-4030-9f28-a3cc6b5984cc" providerId="ADAL" clId="{70FE09F7-FFD9-489B-8B97-401235396968}" dt="2024-04-29T04:59:51.484" v="143" actId="962"/>
          <ac:picMkLst>
            <pc:docMk/>
            <pc:sldMk cId="2057214130" sldId="257"/>
            <ac:picMk id="4" creationId="{996C70BB-944E-A062-8BC6-E15D9408ECCA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14T14:27:24.721" v="20" actId="962"/>
        <pc:sldMkLst>
          <pc:docMk/>
          <pc:sldMk cId="2571419924" sldId="258"/>
        </pc:sldMkLst>
        <pc:picChg chg="del">
          <ac:chgData name="ゆっくり市場調査論" userId="03e094fd-291a-4030-9f28-a3cc6b5984cc" providerId="ADAL" clId="{70FE09F7-FFD9-489B-8B97-401235396968}" dt="2024-04-14T14:23:58.952" v="15" actId="478"/>
          <ac:picMkLst>
            <pc:docMk/>
            <pc:sldMk cId="2571419924" sldId="258"/>
            <ac:picMk id="3" creationId="{9F62B67F-A472-8D70-929F-426E81DDB794}"/>
          </ac:picMkLst>
        </pc:picChg>
        <pc:picChg chg="add mod">
          <ac:chgData name="ゆっくり市場調査論" userId="03e094fd-291a-4030-9f28-a3cc6b5984cc" providerId="ADAL" clId="{70FE09F7-FFD9-489B-8B97-401235396968}" dt="2024-04-14T14:27:24.721" v="20" actId="962"/>
          <ac:picMkLst>
            <pc:docMk/>
            <pc:sldMk cId="2571419924" sldId="258"/>
            <ac:picMk id="4" creationId="{21D5DE25-5B3B-510C-C539-DDD2BEF9CCC0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14T14:27:27.973" v="23" actId="962"/>
        <pc:sldMkLst>
          <pc:docMk/>
          <pc:sldMk cId="1896040942" sldId="260"/>
        </pc:sldMkLst>
        <pc:picChg chg="del">
          <ac:chgData name="ゆっくり市場調査論" userId="03e094fd-291a-4030-9f28-a3cc6b5984cc" providerId="ADAL" clId="{70FE09F7-FFD9-489B-8B97-401235396968}" dt="2024-04-12T09:07:36.429" v="0" actId="478"/>
          <ac:picMkLst>
            <pc:docMk/>
            <pc:sldMk cId="1896040942" sldId="260"/>
            <ac:picMk id="3" creationId="{72F171E3-E14E-38A5-C82C-15F3C11EBFA5}"/>
          </ac:picMkLst>
        </pc:picChg>
        <pc:picChg chg="add mod">
          <ac:chgData name="ゆっくり市場調査論" userId="03e094fd-291a-4030-9f28-a3cc6b5984cc" providerId="ADAL" clId="{70FE09F7-FFD9-489B-8B97-401235396968}" dt="2024-04-14T14:27:27.973" v="23" actId="962"/>
          <ac:picMkLst>
            <pc:docMk/>
            <pc:sldMk cId="1896040942" sldId="260"/>
            <ac:picMk id="3" creationId="{ED5DE75D-E69A-5210-7C06-C0E909E53DC9}"/>
          </ac:picMkLst>
        </pc:picChg>
        <pc:picChg chg="add del mod">
          <ac:chgData name="ゆっくり市場調査論" userId="03e094fd-291a-4030-9f28-a3cc6b5984cc" providerId="ADAL" clId="{70FE09F7-FFD9-489B-8B97-401235396968}" dt="2024-04-14T14:24:02.792" v="16" actId="478"/>
          <ac:picMkLst>
            <pc:docMk/>
            <pc:sldMk cId="1896040942" sldId="260"/>
            <ac:picMk id="4" creationId="{8D3FA3E9-F7CB-B636-A521-634C0E6E6246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12T09:10:52.517" v="14" actId="962"/>
        <pc:sldMkLst>
          <pc:docMk/>
          <pc:sldMk cId="2231463343" sldId="261"/>
        </pc:sldMkLst>
        <pc:picChg chg="del">
          <ac:chgData name="ゆっくり市場調査論" userId="03e094fd-291a-4030-9f28-a3cc6b5984cc" providerId="ADAL" clId="{70FE09F7-FFD9-489B-8B97-401235396968}" dt="2024-04-12T09:07:42.340" v="1" actId="478"/>
          <ac:picMkLst>
            <pc:docMk/>
            <pc:sldMk cId="2231463343" sldId="261"/>
            <ac:picMk id="3" creationId="{4FE8EBC3-46AA-0546-965C-599C1F1E688B}"/>
          </ac:picMkLst>
        </pc:picChg>
        <pc:picChg chg="add mod">
          <ac:chgData name="ゆっくり市場調査論" userId="03e094fd-291a-4030-9f28-a3cc6b5984cc" providerId="ADAL" clId="{70FE09F7-FFD9-489B-8B97-401235396968}" dt="2024-04-12T09:10:52.517" v="14" actId="962"/>
          <ac:picMkLst>
            <pc:docMk/>
            <pc:sldMk cId="2231463343" sldId="261"/>
            <ac:picMk id="4" creationId="{4A9C76E5-E625-B282-D373-E48B3930CAF3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29:57.370" v="53" actId="962"/>
        <pc:sldMkLst>
          <pc:docMk/>
          <pc:sldMk cId="2222627116" sldId="263"/>
        </pc:sldMkLst>
        <pc:picChg chg="del">
          <ac:chgData name="ゆっくり市場調査論" userId="03e094fd-291a-4030-9f28-a3cc6b5984cc" providerId="ADAL" clId="{70FE09F7-FFD9-489B-8B97-401235396968}" dt="2024-04-28T09:01:39.288" v="43" actId="478"/>
          <ac:picMkLst>
            <pc:docMk/>
            <pc:sldMk cId="2222627116" sldId="263"/>
            <ac:picMk id="3" creationId="{74FA70F2-FB2B-2795-ED60-5B8424AC4CE6}"/>
          </ac:picMkLst>
        </pc:picChg>
        <pc:picChg chg="add mod">
          <ac:chgData name="ゆっくり市場調査論" userId="03e094fd-291a-4030-9f28-a3cc6b5984cc" providerId="ADAL" clId="{70FE09F7-FFD9-489B-8B97-401235396968}" dt="2024-04-28T09:29:57.370" v="53" actId="962"/>
          <ac:picMkLst>
            <pc:docMk/>
            <pc:sldMk cId="2222627116" sldId="263"/>
            <ac:picMk id="4" creationId="{219AF03C-78FB-6A4D-7B59-7A0D52BB08DB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30:02.311" v="56" actId="962"/>
        <pc:sldMkLst>
          <pc:docMk/>
          <pc:sldMk cId="3693591970" sldId="264"/>
        </pc:sldMkLst>
        <pc:picChg chg="del">
          <ac:chgData name="ゆっくり市場調査論" userId="03e094fd-291a-4030-9f28-a3cc6b5984cc" providerId="ADAL" clId="{70FE09F7-FFD9-489B-8B97-401235396968}" dt="2024-04-28T09:01:45.468" v="44" actId="478"/>
          <ac:picMkLst>
            <pc:docMk/>
            <pc:sldMk cId="3693591970" sldId="264"/>
            <ac:picMk id="3" creationId="{A0071391-DEC4-CECE-704F-B7D4E5114C26}"/>
          </ac:picMkLst>
        </pc:picChg>
        <pc:picChg chg="add mod">
          <ac:chgData name="ゆっくり市場調査論" userId="03e094fd-291a-4030-9f28-a3cc6b5984cc" providerId="ADAL" clId="{70FE09F7-FFD9-489B-8B97-401235396968}" dt="2024-04-28T09:30:02.311" v="56" actId="962"/>
          <ac:picMkLst>
            <pc:docMk/>
            <pc:sldMk cId="3693591970" sldId="264"/>
            <ac:picMk id="4" creationId="{60689649-C80D-C711-395F-A09DDF278A4C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43:42.289" v="86" actId="962"/>
        <pc:sldMkLst>
          <pc:docMk/>
          <pc:sldMk cId="3622519226" sldId="279"/>
        </pc:sldMkLst>
        <pc:picChg chg="del">
          <ac:chgData name="ゆっくり市場調査論" userId="03e094fd-291a-4030-9f28-a3cc6b5984cc" providerId="ADAL" clId="{70FE09F7-FFD9-489B-8B97-401235396968}" dt="2024-04-28T09:39:00.897" v="80" actId="478"/>
          <ac:picMkLst>
            <pc:docMk/>
            <pc:sldMk cId="3622519226" sldId="279"/>
            <ac:picMk id="3" creationId="{632EC9AC-47A3-A2BB-55A9-421F61BCDF72}"/>
          </ac:picMkLst>
        </pc:picChg>
        <pc:picChg chg="add mod">
          <ac:chgData name="ゆっくり市場調査論" userId="03e094fd-291a-4030-9f28-a3cc6b5984cc" providerId="ADAL" clId="{70FE09F7-FFD9-489B-8B97-401235396968}" dt="2024-04-28T09:43:42.289" v="86" actId="962"/>
          <ac:picMkLst>
            <pc:docMk/>
            <pc:sldMk cId="3622519226" sldId="279"/>
            <ac:picMk id="4" creationId="{DCC65FDB-7E74-F0BE-DB65-0FFDA14A1A62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32:54.607" v="60" actId="962"/>
        <pc:sldMkLst>
          <pc:docMk/>
          <pc:sldMk cId="3622552960" sldId="281"/>
        </pc:sldMkLst>
        <pc:picChg chg="del">
          <ac:chgData name="ゆっくり市場調査論" userId="03e094fd-291a-4030-9f28-a3cc6b5984cc" providerId="ADAL" clId="{70FE09F7-FFD9-489B-8B97-401235396968}" dt="2024-04-28T09:32:40.468" v="57" actId="478"/>
          <ac:picMkLst>
            <pc:docMk/>
            <pc:sldMk cId="3622552960" sldId="281"/>
            <ac:picMk id="3" creationId="{7BDAFB7E-11BE-6B36-88F3-97444CE56A95}"/>
          </ac:picMkLst>
        </pc:picChg>
        <pc:picChg chg="add mod">
          <ac:chgData name="ゆっくり市場調査論" userId="03e094fd-291a-4030-9f28-a3cc6b5984cc" providerId="ADAL" clId="{70FE09F7-FFD9-489B-8B97-401235396968}" dt="2024-04-28T09:32:54.607" v="60" actId="962"/>
          <ac:picMkLst>
            <pc:docMk/>
            <pc:sldMk cId="3622552960" sldId="281"/>
            <ac:picMk id="4" creationId="{6BFF58F6-D1E6-F032-71DE-3F44365C5B75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33:02.018" v="63" actId="962"/>
        <pc:sldMkLst>
          <pc:docMk/>
          <pc:sldMk cId="1899167111" sldId="282"/>
        </pc:sldMkLst>
        <pc:picChg chg="add mod">
          <ac:chgData name="ゆっくり市場調査論" userId="03e094fd-291a-4030-9f28-a3cc6b5984cc" providerId="ADAL" clId="{70FE09F7-FFD9-489B-8B97-401235396968}" dt="2024-04-28T09:33:02.018" v="63" actId="962"/>
          <ac:picMkLst>
            <pc:docMk/>
            <pc:sldMk cId="1899167111" sldId="282"/>
            <ac:picMk id="3" creationId="{13541727-0CBC-10F7-A755-18ECDDE18F32}"/>
          </ac:picMkLst>
        </pc:picChg>
        <pc:picChg chg="del">
          <ac:chgData name="ゆっくり市場調査論" userId="03e094fd-291a-4030-9f28-a3cc6b5984cc" providerId="ADAL" clId="{70FE09F7-FFD9-489B-8B97-401235396968}" dt="2024-04-14T14:32:11.692" v="30" actId="478"/>
          <ac:picMkLst>
            <pc:docMk/>
            <pc:sldMk cId="1899167111" sldId="282"/>
            <ac:picMk id="3" creationId="{5DE59DA1-FC03-DCF8-0455-0016A1FD158C}"/>
          </ac:picMkLst>
        </pc:picChg>
        <pc:picChg chg="add del mod">
          <ac:chgData name="ゆっくり市場調査論" userId="03e094fd-291a-4030-9f28-a3cc6b5984cc" providerId="ADAL" clId="{70FE09F7-FFD9-489B-8B97-401235396968}" dt="2024-04-28T09:18:32.397" v="45" actId="478"/>
          <ac:picMkLst>
            <pc:docMk/>
            <pc:sldMk cId="1899167111" sldId="282"/>
            <ac:picMk id="4" creationId="{8CBA4CF7-6D4F-81DC-D34F-0C0B101421F6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33:06.708" v="66" actId="962"/>
        <pc:sldMkLst>
          <pc:docMk/>
          <pc:sldMk cId="2985796222" sldId="283"/>
        </pc:sldMkLst>
        <pc:picChg chg="add mod">
          <ac:chgData name="ゆっくり市場調査論" userId="03e094fd-291a-4030-9f28-a3cc6b5984cc" providerId="ADAL" clId="{70FE09F7-FFD9-489B-8B97-401235396968}" dt="2024-04-28T09:33:06.708" v="66" actId="962"/>
          <ac:picMkLst>
            <pc:docMk/>
            <pc:sldMk cId="2985796222" sldId="283"/>
            <ac:picMk id="3" creationId="{A5361BFF-22E3-FBEA-5F5B-117091BDE958}"/>
          </ac:picMkLst>
        </pc:picChg>
        <pc:picChg chg="del">
          <ac:chgData name="ゆっくり市場調査論" userId="03e094fd-291a-4030-9f28-a3cc6b5984cc" providerId="ADAL" clId="{70FE09F7-FFD9-489B-8B97-401235396968}" dt="2024-04-14T14:31:25.387" v="28" actId="478"/>
          <ac:picMkLst>
            <pc:docMk/>
            <pc:sldMk cId="2985796222" sldId="283"/>
            <ac:picMk id="3" creationId="{ED0F12CF-C569-6177-4F4F-7BA1D6346D80}"/>
          </ac:picMkLst>
        </pc:picChg>
        <pc:picChg chg="add del mod">
          <ac:chgData name="ゆっくり市場調査論" userId="03e094fd-291a-4030-9f28-a3cc6b5984cc" providerId="ADAL" clId="{70FE09F7-FFD9-489B-8B97-401235396968}" dt="2024-04-28T09:25:43.723" v="46" actId="478"/>
          <ac:picMkLst>
            <pc:docMk/>
            <pc:sldMk cId="2985796222" sldId="283"/>
            <ac:picMk id="4" creationId="{241A0B80-B35F-00DC-1FDB-5E0001FA62FC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43:59.172" v="89" actId="962"/>
        <pc:sldMkLst>
          <pc:docMk/>
          <pc:sldMk cId="161962196" sldId="284"/>
        </pc:sldMkLst>
        <pc:picChg chg="add del mod">
          <ac:chgData name="ゆっくり市場調査論" userId="03e094fd-291a-4030-9f28-a3cc6b5984cc" providerId="ADAL" clId="{70FE09F7-FFD9-489B-8B97-401235396968}" dt="2024-04-28T09:39:54.901" v="81" actId="478"/>
          <ac:picMkLst>
            <pc:docMk/>
            <pc:sldMk cId="161962196" sldId="284"/>
            <ac:picMk id="3" creationId="{6E6A0449-8E72-E7CB-A81A-53D1F36FF89D}"/>
          </ac:picMkLst>
        </pc:picChg>
        <pc:picChg chg="del">
          <ac:chgData name="ゆっくり市場調査論" userId="03e094fd-291a-4030-9f28-a3cc6b5984cc" providerId="ADAL" clId="{70FE09F7-FFD9-489B-8B97-401235396968}" dt="2024-04-14T14:31:28.649" v="29" actId="478"/>
          <ac:picMkLst>
            <pc:docMk/>
            <pc:sldMk cId="161962196" sldId="284"/>
            <ac:picMk id="3" creationId="{C7494F49-1768-2DC5-C5BC-C84D4864F038}"/>
          </ac:picMkLst>
        </pc:picChg>
        <pc:picChg chg="add del mod">
          <ac:chgData name="ゆっくり市場調査論" userId="03e094fd-291a-4030-9f28-a3cc6b5984cc" providerId="ADAL" clId="{70FE09F7-FFD9-489B-8B97-401235396968}" dt="2024-04-28T09:25:46.828" v="47" actId="478"/>
          <ac:picMkLst>
            <pc:docMk/>
            <pc:sldMk cId="161962196" sldId="284"/>
            <ac:picMk id="4" creationId="{562089F2-5C6D-0138-8047-C5835D1E43B3}"/>
          </ac:picMkLst>
        </pc:picChg>
        <pc:picChg chg="add mod">
          <ac:chgData name="ゆっくり市場調査論" userId="03e094fd-291a-4030-9f28-a3cc6b5984cc" providerId="ADAL" clId="{70FE09F7-FFD9-489B-8B97-401235396968}" dt="2024-04-28T09:43:59.172" v="89" actId="962"/>
          <ac:picMkLst>
            <pc:docMk/>
            <pc:sldMk cId="161962196" sldId="284"/>
            <ac:picMk id="6" creationId="{193E2482-B620-51B3-F271-4E96B3F02420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14T14:33:34.823" v="39" actId="962"/>
        <pc:sldMkLst>
          <pc:docMk/>
          <pc:sldMk cId="2474627393" sldId="285"/>
        </pc:sldMkLst>
        <pc:picChg chg="del">
          <ac:chgData name="ゆっくり市場調査論" userId="03e094fd-291a-4030-9f28-a3cc6b5984cc" providerId="ADAL" clId="{70FE09F7-FFD9-489B-8B97-401235396968}" dt="2024-04-14T14:29:34.089" v="27" actId="478"/>
          <ac:picMkLst>
            <pc:docMk/>
            <pc:sldMk cId="2474627393" sldId="285"/>
            <ac:picMk id="3" creationId="{2F419DB8-8508-14EB-8367-6DEF951EC226}"/>
          </ac:picMkLst>
        </pc:picChg>
        <pc:picChg chg="add mod">
          <ac:chgData name="ゆっくり市場調査論" userId="03e094fd-291a-4030-9f28-a3cc6b5984cc" providerId="ADAL" clId="{70FE09F7-FFD9-489B-8B97-401235396968}" dt="2024-04-14T14:33:34.823" v="39" actId="962"/>
          <ac:picMkLst>
            <pc:docMk/>
            <pc:sldMk cId="2474627393" sldId="285"/>
            <ac:picMk id="4" creationId="{D72F36FE-725C-03C0-8670-BA77BD86B46D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5:07:05.286" v="147" actId="962"/>
        <pc:sldMkLst>
          <pc:docMk/>
          <pc:sldMk cId="2230327991" sldId="286"/>
        </pc:sldMkLst>
        <pc:picChg chg="del mod">
          <ac:chgData name="ゆっくり市場調査論" userId="03e094fd-291a-4030-9f28-a3cc6b5984cc" providerId="ADAL" clId="{70FE09F7-FFD9-489B-8B97-401235396968}" dt="2024-04-29T05:06:58.788" v="144" actId="478"/>
          <ac:picMkLst>
            <pc:docMk/>
            <pc:sldMk cId="2230327991" sldId="286"/>
            <ac:picMk id="3" creationId="{139037DF-5D00-D0EC-8224-E1347C0B92D7}"/>
          </ac:picMkLst>
        </pc:picChg>
        <pc:picChg chg="add mod">
          <ac:chgData name="ゆっくり市場調査論" userId="03e094fd-291a-4030-9f28-a3cc6b5984cc" providerId="ADAL" clId="{70FE09F7-FFD9-489B-8B97-401235396968}" dt="2024-04-29T05:07:05.286" v="147" actId="962"/>
          <ac:picMkLst>
            <pc:docMk/>
            <pc:sldMk cId="2230327991" sldId="286"/>
            <ac:picMk id="4" creationId="{25164718-F2C7-FE11-8C6D-DAF91F8FCC40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33:18.958" v="72" actId="962"/>
        <pc:sldMkLst>
          <pc:docMk/>
          <pc:sldMk cId="717874322" sldId="289"/>
        </pc:sldMkLst>
        <pc:picChg chg="del">
          <ac:chgData name="ゆっくり市場調査論" userId="03e094fd-291a-4030-9f28-a3cc6b5984cc" providerId="ADAL" clId="{70FE09F7-FFD9-489B-8B97-401235396968}" dt="2024-04-28T09:26:11.835" v="48" actId="478"/>
          <ac:picMkLst>
            <pc:docMk/>
            <pc:sldMk cId="717874322" sldId="289"/>
            <ac:picMk id="3" creationId="{BF42FC4E-13C4-897E-3ADD-D990C852FA04}"/>
          </ac:picMkLst>
        </pc:picChg>
        <pc:picChg chg="add mod">
          <ac:chgData name="ゆっくり市場調査論" userId="03e094fd-291a-4030-9f28-a3cc6b5984cc" providerId="ADAL" clId="{70FE09F7-FFD9-489B-8B97-401235396968}" dt="2024-04-28T09:33:18.958" v="72" actId="962"/>
          <ac:picMkLst>
            <pc:docMk/>
            <pc:sldMk cId="717874322" sldId="289"/>
            <ac:picMk id="4" creationId="{EF799FDC-9EFA-CE87-E6FA-3A4FE3AEFB51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33:22.623" v="75" actId="962"/>
        <pc:sldMkLst>
          <pc:docMk/>
          <pc:sldMk cId="560039161" sldId="290"/>
        </pc:sldMkLst>
        <pc:picChg chg="del">
          <ac:chgData name="ゆっくり市場調査論" userId="03e094fd-291a-4030-9f28-a3cc6b5984cc" providerId="ADAL" clId="{70FE09F7-FFD9-489B-8B97-401235396968}" dt="2024-04-28T09:26:13.941" v="49" actId="478"/>
          <ac:picMkLst>
            <pc:docMk/>
            <pc:sldMk cId="560039161" sldId="290"/>
            <ac:picMk id="3" creationId="{B61A22E3-6C5B-3EAA-F725-B1D35792AD43}"/>
          </ac:picMkLst>
        </pc:picChg>
        <pc:picChg chg="add mod">
          <ac:chgData name="ゆっくり市場調査論" userId="03e094fd-291a-4030-9f28-a3cc6b5984cc" providerId="ADAL" clId="{70FE09F7-FFD9-489B-8B97-401235396968}" dt="2024-04-28T09:33:22.623" v="75" actId="962"/>
          <ac:picMkLst>
            <pc:docMk/>
            <pc:sldMk cId="560039161" sldId="290"/>
            <ac:picMk id="4" creationId="{D24A2830-2EF5-0E1D-2F65-D6E8B7FC2831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8T09:33:26.346" v="78" actId="962"/>
        <pc:sldMkLst>
          <pc:docMk/>
          <pc:sldMk cId="4202403950" sldId="291"/>
        </pc:sldMkLst>
        <pc:picChg chg="del">
          <ac:chgData name="ゆっくり市場調査論" userId="03e094fd-291a-4030-9f28-a3cc6b5984cc" providerId="ADAL" clId="{70FE09F7-FFD9-489B-8B97-401235396968}" dt="2024-04-28T09:26:16.071" v="50" actId="478"/>
          <ac:picMkLst>
            <pc:docMk/>
            <pc:sldMk cId="4202403950" sldId="291"/>
            <ac:picMk id="3" creationId="{74BF8856-0836-682C-721F-57E90CC6EDDF}"/>
          </ac:picMkLst>
        </pc:picChg>
        <pc:picChg chg="add mod">
          <ac:chgData name="ゆっくり市場調査論" userId="03e094fd-291a-4030-9f28-a3cc6b5984cc" providerId="ADAL" clId="{70FE09F7-FFD9-489B-8B97-401235396968}" dt="2024-04-28T09:33:26.346" v="78" actId="962"/>
          <ac:picMkLst>
            <pc:docMk/>
            <pc:sldMk cId="4202403950" sldId="291"/>
            <ac:picMk id="4" creationId="{E77DBF47-968E-3572-B5FA-CBA7D5C1A433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3:56:32.853" v="100" actId="962"/>
        <pc:sldMkLst>
          <pc:docMk/>
          <pc:sldMk cId="1147463958" sldId="292"/>
        </pc:sldMkLst>
        <pc:picChg chg="del">
          <ac:chgData name="ゆっくり市場調査論" userId="03e094fd-291a-4030-9f28-a3cc6b5984cc" providerId="ADAL" clId="{70FE09F7-FFD9-489B-8B97-401235396968}" dt="2024-04-29T03:51:44.298" v="93" actId="478"/>
          <ac:picMkLst>
            <pc:docMk/>
            <pc:sldMk cId="1147463958" sldId="292"/>
            <ac:picMk id="3" creationId="{E54898CB-37ED-3C21-90B2-C7B2DD199B1B}"/>
          </ac:picMkLst>
        </pc:picChg>
        <pc:picChg chg="add del mod">
          <ac:chgData name="ゆっくり市場調査論" userId="03e094fd-291a-4030-9f28-a3cc6b5984cc" providerId="ADAL" clId="{70FE09F7-FFD9-489B-8B97-401235396968}" dt="2024-04-29T03:53:35.392" v="97" actId="478"/>
          <ac:picMkLst>
            <pc:docMk/>
            <pc:sldMk cId="1147463958" sldId="292"/>
            <ac:picMk id="4" creationId="{53D9DE1C-68FF-BB5D-7D32-4C24D14B64C5}"/>
          </ac:picMkLst>
        </pc:picChg>
        <pc:picChg chg="add mod">
          <ac:chgData name="ゆっくり市場調査論" userId="03e094fd-291a-4030-9f28-a3cc6b5984cc" providerId="ADAL" clId="{70FE09F7-FFD9-489B-8B97-401235396968}" dt="2024-04-29T03:56:32.853" v="100" actId="962"/>
          <ac:picMkLst>
            <pc:docMk/>
            <pc:sldMk cId="1147463958" sldId="292"/>
            <ac:picMk id="6" creationId="{1E3DF16B-A66D-C100-52F9-9527B340DDC6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4:02:12.893" v="104" actId="962"/>
        <pc:sldMkLst>
          <pc:docMk/>
          <pc:sldMk cId="3494867266" sldId="293"/>
        </pc:sldMkLst>
        <pc:picChg chg="add mod">
          <ac:chgData name="ゆっくり市場調査論" userId="03e094fd-291a-4030-9f28-a3cc6b5984cc" providerId="ADAL" clId="{70FE09F7-FFD9-489B-8B97-401235396968}" dt="2024-04-29T04:02:12.893" v="104" actId="962"/>
          <ac:picMkLst>
            <pc:docMk/>
            <pc:sldMk cId="3494867266" sldId="293"/>
            <ac:picMk id="3" creationId="{1C42D3F5-178D-18C7-3A51-6BDDE619C6E3}"/>
          </ac:picMkLst>
        </pc:picChg>
        <pc:picChg chg="del">
          <ac:chgData name="ゆっくり市場調査論" userId="03e094fd-291a-4030-9f28-a3cc6b5984cc" providerId="ADAL" clId="{70FE09F7-FFD9-489B-8B97-401235396968}" dt="2024-04-12T09:08:49.405" v="2" actId="478"/>
          <ac:picMkLst>
            <pc:docMk/>
            <pc:sldMk cId="3494867266" sldId="293"/>
            <ac:picMk id="3" creationId="{F43DC32E-A7B4-A989-377A-ABC4A3DC86F3}"/>
          </ac:picMkLst>
        </pc:picChg>
        <pc:picChg chg="add del mod">
          <ac:chgData name="ゆっくり市場調査論" userId="03e094fd-291a-4030-9f28-a3cc6b5984cc" providerId="ADAL" clId="{70FE09F7-FFD9-489B-8B97-401235396968}" dt="2024-04-29T04:02:05.401" v="101" actId="478"/>
          <ac:picMkLst>
            <pc:docMk/>
            <pc:sldMk cId="3494867266" sldId="293"/>
            <ac:picMk id="4" creationId="{00B81A7F-ACEF-C489-81F1-28838DC566AA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14T14:29:02.796" v="26" actId="962"/>
        <pc:sldMkLst>
          <pc:docMk/>
          <pc:sldMk cId="240871262" sldId="297"/>
        </pc:sldMkLst>
        <pc:picChg chg="del">
          <ac:chgData name="ゆっくり市場調査論" userId="03e094fd-291a-4030-9f28-a3cc6b5984cc" providerId="ADAL" clId="{70FE09F7-FFD9-489B-8B97-401235396968}" dt="2024-04-14T14:25:34.207" v="17" actId="478"/>
          <ac:picMkLst>
            <pc:docMk/>
            <pc:sldMk cId="240871262" sldId="297"/>
            <ac:picMk id="3" creationId="{1EEB03F9-ED94-4800-DEE2-30F1BC7EDE54}"/>
          </ac:picMkLst>
        </pc:picChg>
        <pc:picChg chg="add mod">
          <ac:chgData name="ゆっくり市場調査論" userId="03e094fd-291a-4030-9f28-a3cc6b5984cc" providerId="ADAL" clId="{70FE09F7-FFD9-489B-8B97-401235396968}" dt="2024-04-14T14:29:02.796" v="26" actId="962"/>
          <ac:picMkLst>
            <pc:docMk/>
            <pc:sldMk cId="240871262" sldId="297"/>
            <ac:picMk id="4" creationId="{4D50FAB4-E41A-B6E8-C2AF-E76C26F57BA6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4:57:38.831" v="139" actId="962"/>
        <pc:sldMkLst>
          <pc:docMk/>
          <pc:sldMk cId="324494004" sldId="298"/>
        </pc:sldMkLst>
        <pc:picChg chg="del">
          <ac:chgData name="ゆっくり市場調査論" userId="03e094fd-291a-4030-9f28-a3cc6b5984cc" providerId="ADAL" clId="{70FE09F7-FFD9-489B-8B97-401235396968}" dt="2024-04-29T04:57:12.681" v="136" actId="478"/>
          <ac:picMkLst>
            <pc:docMk/>
            <pc:sldMk cId="324494004" sldId="298"/>
            <ac:picMk id="3" creationId="{543BE368-963C-84EE-FDAF-261FA5967007}"/>
          </ac:picMkLst>
        </pc:picChg>
        <pc:picChg chg="add mod">
          <ac:chgData name="ゆっくり市場調査論" userId="03e094fd-291a-4030-9f28-a3cc6b5984cc" providerId="ADAL" clId="{70FE09F7-FFD9-489B-8B97-401235396968}" dt="2024-04-29T04:57:38.831" v="139" actId="962"/>
          <ac:picMkLst>
            <pc:docMk/>
            <pc:sldMk cId="324494004" sldId="298"/>
            <ac:picMk id="4" creationId="{6C70A07A-02AE-03C1-D248-17C30F18E10E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4:23:48.366" v="116" actId="962"/>
        <pc:sldMkLst>
          <pc:docMk/>
          <pc:sldMk cId="921292661" sldId="299"/>
        </pc:sldMkLst>
        <pc:picChg chg="del">
          <ac:chgData name="ゆっくり市場調査論" userId="03e094fd-291a-4030-9f28-a3cc6b5984cc" providerId="ADAL" clId="{70FE09F7-FFD9-489B-8B97-401235396968}" dt="2024-04-29T04:23:40.843" v="113" actId="478"/>
          <ac:picMkLst>
            <pc:docMk/>
            <pc:sldMk cId="921292661" sldId="299"/>
            <ac:picMk id="3" creationId="{1EE8B99E-7779-4D1D-2733-0B2A9BC538D7}"/>
          </ac:picMkLst>
        </pc:picChg>
        <pc:picChg chg="add mod">
          <ac:chgData name="ゆっくり市場調査論" userId="03e094fd-291a-4030-9f28-a3cc6b5984cc" providerId="ADAL" clId="{70FE09F7-FFD9-489B-8B97-401235396968}" dt="2024-04-29T04:23:48.366" v="116" actId="962"/>
          <ac:picMkLst>
            <pc:docMk/>
            <pc:sldMk cId="921292661" sldId="299"/>
            <ac:picMk id="4" creationId="{67A95AA7-D334-378B-BEFE-26B2DEC03504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4:23:20.268" v="109" actId="962"/>
        <pc:sldMkLst>
          <pc:docMk/>
          <pc:sldMk cId="1335163735" sldId="300"/>
        </pc:sldMkLst>
        <pc:picChg chg="del">
          <ac:chgData name="ゆっくり市場調査論" userId="03e094fd-291a-4030-9f28-a3cc6b5984cc" providerId="ADAL" clId="{70FE09F7-FFD9-489B-8B97-401235396968}" dt="2024-04-29T04:23:14.683" v="106" actId="478"/>
          <ac:picMkLst>
            <pc:docMk/>
            <pc:sldMk cId="1335163735" sldId="300"/>
            <ac:picMk id="3" creationId="{9346F81D-F7C6-9082-0564-7F7A90D4A6F5}"/>
          </ac:picMkLst>
        </pc:picChg>
        <pc:picChg chg="add mod">
          <ac:chgData name="ゆっくり市場調査論" userId="03e094fd-291a-4030-9f28-a3cc6b5984cc" providerId="ADAL" clId="{70FE09F7-FFD9-489B-8B97-401235396968}" dt="2024-04-29T04:23:20.268" v="109" actId="962"/>
          <ac:picMkLst>
            <pc:docMk/>
            <pc:sldMk cId="1335163735" sldId="300"/>
            <ac:picMk id="4" creationId="{DFB6308B-2CFD-5DEF-B4CD-64BA0C0B368B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4:42:09.364" v="128" actId="962"/>
        <pc:sldMkLst>
          <pc:docMk/>
          <pc:sldMk cId="2038604756" sldId="310"/>
        </pc:sldMkLst>
        <pc:picChg chg="del">
          <ac:chgData name="ゆっくり市場調査論" userId="03e094fd-291a-4030-9f28-a3cc6b5984cc" providerId="ADAL" clId="{70FE09F7-FFD9-489B-8B97-401235396968}" dt="2024-04-29T04:33:02.639" v="118" actId="478"/>
          <ac:picMkLst>
            <pc:docMk/>
            <pc:sldMk cId="2038604756" sldId="310"/>
            <ac:picMk id="3" creationId="{B21C903E-7ECB-E640-8756-717AEA04EDB5}"/>
          </ac:picMkLst>
        </pc:picChg>
        <pc:picChg chg="add del mod">
          <ac:chgData name="ゆっくり市場調査論" userId="03e094fd-291a-4030-9f28-a3cc6b5984cc" providerId="ADAL" clId="{70FE09F7-FFD9-489B-8B97-401235396968}" dt="2024-04-29T04:42:03.268" v="125" actId="478"/>
          <ac:picMkLst>
            <pc:docMk/>
            <pc:sldMk cId="2038604756" sldId="310"/>
            <ac:picMk id="4" creationId="{DAA2A76F-C38A-E331-D675-F5A04535B8EF}"/>
          </ac:picMkLst>
        </pc:picChg>
        <pc:picChg chg="add mod">
          <ac:chgData name="ゆっくり市場調査論" userId="03e094fd-291a-4030-9f28-a3cc6b5984cc" providerId="ADAL" clId="{70FE09F7-FFD9-489B-8B97-401235396968}" dt="2024-04-29T04:42:09.364" v="128" actId="962"/>
          <ac:picMkLst>
            <pc:docMk/>
            <pc:sldMk cId="2038604756" sldId="310"/>
            <ac:picMk id="6" creationId="{C444FC34-5C1C-8C9D-1E78-CDF5E45AC161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4:35:30.037" v="124" actId="962"/>
        <pc:sldMkLst>
          <pc:docMk/>
          <pc:sldMk cId="2770364999" sldId="313"/>
        </pc:sldMkLst>
        <pc:picChg chg="del">
          <ac:chgData name="ゆっくり市場調査論" userId="03e094fd-291a-4030-9f28-a3cc6b5984cc" providerId="ADAL" clId="{70FE09F7-FFD9-489B-8B97-401235396968}" dt="2024-04-29T04:32:50.990" v="117" actId="478"/>
          <ac:picMkLst>
            <pc:docMk/>
            <pc:sldMk cId="2770364999" sldId="313"/>
            <ac:picMk id="3" creationId="{72D692E7-56C7-5E7B-29A9-0DE7C0B76A92}"/>
          </ac:picMkLst>
        </pc:picChg>
        <pc:picChg chg="add mod">
          <ac:chgData name="ゆっくり市場調査論" userId="03e094fd-291a-4030-9f28-a3cc6b5984cc" providerId="ADAL" clId="{70FE09F7-FFD9-489B-8B97-401235396968}" dt="2024-04-29T04:35:30.037" v="124" actId="962"/>
          <ac:picMkLst>
            <pc:docMk/>
            <pc:sldMk cId="2770364999" sldId="313"/>
            <ac:picMk id="4" creationId="{1FA7751E-C6EF-3538-C2F0-188ACC0457F4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29T04:47:06.931" v="132" actId="962"/>
        <pc:sldMkLst>
          <pc:docMk/>
          <pc:sldMk cId="1748584197" sldId="315"/>
        </pc:sldMkLst>
        <pc:picChg chg="del">
          <ac:chgData name="ゆっくり市場調査論" userId="03e094fd-291a-4030-9f28-a3cc6b5984cc" providerId="ADAL" clId="{70FE09F7-FFD9-489B-8B97-401235396968}" dt="2024-04-28T09:35:06.362" v="79" actId="478"/>
          <ac:picMkLst>
            <pc:docMk/>
            <pc:sldMk cId="1748584197" sldId="315"/>
            <ac:picMk id="3" creationId="{A3F4B9C0-A2B6-78A8-37A4-1834722F1FB6}"/>
          </ac:picMkLst>
        </pc:picChg>
        <pc:picChg chg="add mod">
          <ac:chgData name="ゆっくり市場調査論" userId="03e094fd-291a-4030-9f28-a3cc6b5984cc" providerId="ADAL" clId="{70FE09F7-FFD9-489B-8B97-401235396968}" dt="2024-04-29T04:47:06.931" v="132" actId="962"/>
          <ac:picMkLst>
            <pc:docMk/>
            <pc:sldMk cId="1748584197" sldId="315"/>
            <ac:picMk id="3" creationId="{D204F982-D5E7-FA1B-46E2-8DC280A4767E}"/>
          </ac:picMkLst>
        </pc:picChg>
        <pc:picChg chg="add del mod">
          <ac:chgData name="ゆっくり市場調査論" userId="03e094fd-291a-4030-9f28-a3cc6b5984cc" providerId="ADAL" clId="{70FE09F7-FFD9-489B-8B97-401235396968}" dt="2024-04-29T04:46:41.955" v="129" actId="478"/>
          <ac:picMkLst>
            <pc:docMk/>
            <pc:sldMk cId="1748584197" sldId="315"/>
            <ac:picMk id="4" creationId="{E77F0CFB-DDD3-3B59-4869-9F1F5D2504EE}"/>
          </ac:picMkLst>
        </pc:picChg>
      </pc:sldChg>
      <pc:sldChg chg="addSp delSp modSp mod">
        <pc:chgData name="ゆっくり市場調査論" userId="03e094fd-291a-4030-9f28-a3cc6b5984cc" providerId="ADAL" clId="{70FE09F7-FFD9-489B-8B97-401235396968}" dt="2024-04-12T09:10:26.406" v="5" actId="27614"/>
        <pc:sldMkLst>
          <pc:docMk/>
          <pc:sldMk cId="716029943" sldId="316"/>
        </pc:sldMkLst>
        <pc:picChg chg="del">
          <ac:chgData name="ゆっくり市場調査論" userId="03e094fd-291a-4030-9f28-a3cc6b5984cc" providerId="ADAL" clId="{70FE09F7-FFD9-489B-8B97-401235396968}" dt="2024-04-12T09:09:54.342" v="3" actId="478"/>
          <ac:picMkLst>
            <pc:docMk/>
            <pc:sldMk cId="716029943" sldId="316"/>
            <ac:picMk id="3" creationId="{27C3CE33-BD38-A793-135B-38959815D21E}"/>
          </ac:picMkLst>
        </pc:picChg>
        <pc:picChg chg="add mod">
          <ac:chgData name="ゆっくり市場調査論" userId="03e094fd-291a-4030-9f28-a3cc6b5984cc" providerId="ADAL" clId="{70FE09F7-FFD9-489B-8B97-401235396968}" dt="2024-04-12T09:10:26.406" v="5" actId="27614"/>
          <ac:picMkLst>
            <pc:docMk/>
            <pc:sldMk cId="716029943" sldId="316"/>
            <ac:picMk id="4" creationId="{B56D3E6B-A02E-8C02-3373-6B9389FAEC2E}"/>
          </ac:picMkLst>
        </pc:picChg>
      </pc:sldChg>
      <pc:sldChg chg="addSp delSp modSp new mod">
        <pc:chgData name="ゆっくり市場調査論" userId="03e094fd-291a-4030-9f28-a3cc6b5984cc" providerId="ADAL" clId="{70FE09F7-FFD9-489B-8B97-401235396968}" dt="2024-04-29T04:55:21.995" v="135" actId="27614"/>
        <pc:sldMkLst>
          <pc:docMk/>
          <pc:sldMk cId="816540935" sldId="317"/>
        </pc:sldMkLst>
        <pc:picChg chg="add del mod">
          <ac:chgData name="ゆっくり市場調査論" userId="03e094fd-291a-4030-9f28-a3cc6b5984cc" providerId="ADAL" clId="{70FE09F7-FFD9-489B-8B97-401235396968}" dt="2024-04-29T04:55:15.305" v="133" actId="478"/>
          <ac:picMkLst>
            <pc:docMk/>
            <pc:sldMk cId="816540935" sldId="317"/>
            <ac:picMk id="3" creationId="{A7C204D7-5C83-75D8-9332-D833004D556D}"/>
          </ac:picMkLst>
        </pc:picChg>
        <pc:picChg chg="add mod">
          <ac:chgData name="ゆっくり市場調査論" userId="03e094fd-291a-4030-9f28-a3cc6b5984cc" providerId="ADAL" clId="{70FE09F7-FFD9-489B-8B97-401235396968}" dt="2024-04-29T04:55:21.995" v="135" actId="27614"/>
          <ac:picMkLst>
            <pc:docMk/>
            <pc:sldMk cId="816540935" sldId="317"/>
            <ac:picMk id="5" creationId="{1E563FAE-4EF6-AE58-3C6F-B4BA24487C82}"/>
          </ac:picMkLst>
        </pc:picChg>
      </pc:sldChg>
    </pc:docChg>
  </pc:docChgLst>
  <pc:docChgLst>
    <pc:chgData name="ゆっくり市場調査論" userId="03e094fd-291a-4030-9f28-a3cc6b5984cc" providerId="ADAL" clId="{B78181FA-F756-4ADF-93C1-4AC272943033}"/>
    <pc:docChg chg="custSel addSld delSld modSld">
      <pc:chgData name="ゆっくり市場調査論" userId="03e094fd-291a-4030-9f28-a3cc6b5984cc" providerId="ADAL" clId="{B78181FA-F756-4ADF-93C1-4AC272943033}" dt="2024-01-28T02:44:26.562" v="301" actId="962"/>
      <pc:docMkLst>
        <pc:docMk/>
      </pc:docMkLst>
      <pc:sldChg chg="addSp modSp new mod">
        <pc:chgData name="ゆっくり市場調査論" userId="03e094fd-291a-4030-9f28-a3cc6b5984cc" providerId="ADAL" clId="{B78181FA-F756-4ADF-93C1-4AC272943033}" dt="2024-01-24T08:31:58.413" v="125" actId="962"/>
        <pc:sldMkLst>
          <pc:docMk/>
          <pc:sldMk cId="2571419924" sldId="258"/>
        </pc:sldMkLst>
        <pc:picChg chg="add mod">
          <ac:chgData name="ゆっくり市場調査論" userId="03e094fd-291a-4030-9f28-a3cc6b5984cc" providerId="ADAL" clId="{B78181FA-F756-4ADF-93C1-4AC272943033}" dt="2024-01-24T08:31:58.413" v="125" actId="962"/>
          <ac:picMkLst>
            <pc:docMk/>
            <pc:sldMk cId="2571419924" sldId="258"/>
            <ac:picMk id="3" creationId="{9F62B67F-A472-8D70-929F-426E81DDB794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01.535" v="128" actId="962"/>
        <pc:sldMkLst>
          <pc:docMk/>
          <pc:sldMk cId="1039246449" sldId="259"/>
        </pc:sldMkLst>
        <pc:picChg chg="add mod">
          <ac:chgData name="ゆっくり市場調査論" userId="03e094fd-291a-4030-9f28-a3cc6b5984cc" providerId="ADAL" clId="{B78181FA-F756-4ADF-93C1-4AC272943033}" dt="2024-01-24T08:32:01.535" v="128" actId="962"/>
          <ac:picMkLst>
            <pc:docMk/>
            <pc:sldMk cId="1039246449" sldId="259"/>
            <ac:picMk id="3" creationId="{139DBB03-77BA-733F-4CBB-34806E80CB21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04.742" v="131" actId="962"/>
        <pc:sldMkLst>
          <pc:docMk/>
          <pc:sldMk cId="1896040942" sldId="260"/>
        </pc:sldMkLst>
        <pc:picChg chg="add mod">
          <ac:chgData name="ゆっくり市場調査論" userId="03e094fd-291a-4030-9f28-a3cc6b5984cc" providerId="ADAL" clId="{B78181FA-F756-4ADF-93C1-4AC272943033}" dt="2024-01-24T08:32:04.742" v="131" actId="962"/>
          <ac:picMkLst>
            <pc:docMk/>
            <pc:sldMk cId="1896040942" sldId="260"/>
            <ac:picMk id="3" creationId="{72F171E3-E14E-38A5-C82C-15F3C11EBFA5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07.488" v="134" actId="962"/>
        <pc:sldMkLst>
          <pc:docMk/>
          <pc:sldMk cId="2231463343" sldId="261"/>
        </pc:sldMkLst>
        <pc:picChg chg="add mod">
          <ac:chgData name="ゆっくり市場調査論" userId="03e094fd-291a-4030-9f28-a3cc6b5984cc" providerId="ADAL" clId="{B78181FA-F756-4ADF-93C1-4AC272943033}" dt="2024-01-24T08:32:07.488" v="134" actId="962"/>
          <ac:picMkLst>
            <pc:docMk/>
            <pc:sldMk cId="2231463343" sldId="261"/>
            <ac:picMk id="3" creationId="{4FE8EBC3-46AA-0546-965C-599C1F1E688B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10.466" v="137" actId="962"/>
        <pc:sldMkLst>
          <pc:docMk/>
          <pc:sldMk cId="3711943036" sldId="262"/>
        </pc:sldMkLst>
        <pc:picChg chg="add mod">
          <ac:chgData name="ゆっくり市場調査論" userId="03e094fd-291a-4030-9f28-a3cc6b5984cc" providerId="ADAL" clId="{B78181FA-F756-4ADF-93C1-4AC272943033}" dt="2024-01-24T08:32:10.466" v="137" actId="962"/>
          <ac:picMkLst>
            <pc:docMk/>
            <pc:sldMk cId="3711943036" sldId="262"/>
            <ac:picMk id="3" creationId="{9A924C72-6487-B031-8076-217041F7F8CA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13.757" v="140" actId="962"/>
        <pc:sldMkLst>
          <pc:docMk/>
          <pc:sldMk cId="2222627116" sldId="263"/>
        </pc:sldMkLst>
        <pc:picChg chg="add mod">
          <ac:chgData name="ゆっくり市場調査論" userId="03e094fd-291a-4030-9f28-a3cc6b5984cc" providerId="ADAL" clId="{B78181FA-F756-4ADF-93C1-4AC272943033}" dt="2024-01-24T08:32:13.757" v="140" actId="962"/>
          <ac:picMkLst>
            <pc:docMk/>
            <pc:sldMk cId="2222627116" sldId="263"/>
            <ac:picMk id="3" creationId="{74FA70F2-FB2B-2795-ED60-5B8424AC4CE6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16.913" v="143" actId="962"/>
        <pc:sldMkLst>
          <pc:docMk/>
          <pc:sldMk cId="3693591970" sldId="264"/>
        </pc:sldMkLst>
        <pc:picChg chg="add mod">
          <ac:chgData name="ゆっくり市場調査論" userId="03e094fd-291a-4030-9f28-a3cc6b5984cc" providerId="ADAL" clId="{B78181FA-F756-4ADF-93C1-4AC272943033}" dt="2024-01-24T08:32:16.913" v="143" actId="962"/>
          <ac:picMkLst>
            <pc:docMk/>
            <pc:sldMk cId="3693591970" sldId="264"/>
            <ac:picMk id="3" creationId="{A0071391-DEC4-CECE-704F-B7D4E5114C26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20.048" v="146" actId="962"/>
        <pc:sldMkLst>
          <pc:docMk/>
          <pc:sldMk cId="1401794161" sldId="265"/>
        </pc:sldMkLst>
        <pc:picChg chg="add mod">
          <ac:chgData name="ゆっくり市場調査論" userId="03e094fd-291a-4030-9f28-a3cc6b5984cc" providerId="ADAL" clId="{B78181FA-F756-4ADF-93C1-4AC272943033}" dt="2024-01-24T08:32:20.048" v="146" actId="962"/>
          <ac:picMkLst>
            <pc:docMk/>
            <pc:sldMk cId="1401794161" sldId="265"/>
            <ac:picMk id="3" creationId="{BD4C40EB-35D3-314B-AB55-36409DD37CBF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23.835" v="149" actId="962"/>
        <pc:sldMkLst>
          <pc:docMk/>
          <pc:sldMk cId="4073676163" sldId="266"/>
        </pc:sldMkLst>
        <pc:picChg chg="add mod">
          <ac:chgData name="ゆっくり市場調査論" userId="03e094fd-291a-4030-9f28-a3cc6b5984cc" providerId="ADAL" clId="{B78181FA-F756-4ADF-93C1-4AC272943033}" dt="2024-01-24T08:32:23.835" v="149" actId="962"/>
          <ac:picMkLst>
            <pc:docMk/>
            <pc:sldMk cId="4073676163" sldId="266"/>
            <ac:picMk id="3" creationId="{CEC7BE01-4FAC-2720-2691-49785A7FBDA5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28.785" v="152" actId="962"/>
        <pc:sldMkLst>
          <pc:docMk/>
          <pc:sldMk cId="1010940688" sldId="267"/>
        </pc:sldMkLst>
        <pc:picChg chg="add mod">
          <ac:chgData name="ゆっくり市場調査論" userId="03e094fd-291a-4030-9f28-a3cc6b5984cc" providerId="ADAL" clId="{B78181FA-F756-4ADF-93C1-4AC272943033}" dt="2024-01-24T08:32:28.785" v="152" actId="962"/>
          <ac:picMkLst>
            <pc:docMk/>
            <pc:sldMk cId="1010940688" sldId="267"/>
            <ac:picMk id="3" creationId="{DC90D99C-75BC-CDA7-087E-A7D7092B275F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32.491" v="155" actId="962"/>
        <pc:sldMkLst>
          <pc:docMk/>
          <pc:sldMk cId="1184413874" sldId="268"/>
        </pc:sldMkLst>
        <pc:picChg chg="add mod">
          <ac:chgData name="ゆっくり市場調査論" userId="03e094fd-291a-4030-9f28-a3cc6b5984cc" providerId="ADAL" clId="{B78181FA-F756-4ADF-93C1-4AC272943033}" dt="2024-01-24T08:32:32.491" v="155" actId="962"/>
          <ac:picMkLst>
            <pc:docMk/>
            <pc:sldMk cId="1184413874" sldId="268"/>
            <ac:picMk id="3" creationId="{B4C44195-292E-85C0-3468-0BE0A098455C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36.105" v="158" actId="962"/>
        <pc:sldMkLst>
          <pc:docMk/>
          <pc:sldMk cId="2583762206" sldId="269"/>
        </pc:sldMkLst>
        <pc:picChg chg="add mod">
          <ac:chgData name="ゆっくり市場調査論" userId="03e094fd-291a-4030-9f28-a3cc6b5984cc" providerId="ADAL" clId="{B78181FA-F756-4ADF-93C1-4AC272943033}" dt="2024-01-24T08:32:36.105" v="158" actId="962"/>
          <ac:picMkLst>
            <pc:docMk/>
            <pc:sldMk cId="2583762206" sldId="269"/>
            <ac:picMk id="3" creationId="{0A1F09E0-DCC7-0665-F2ED-00A4987C61B7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39.288" v="161" actId="962"/>
        <pc:sldMkLst>
          <pc:docMk/>
          <pc:sldMk cId="45800221" sldId="270"/>
        </pc:sldMkLst>
        <pc:picChg chg="add mod">
          <ac:chgData name="ゆっくり市場調査論" userId="03e094fd-291a-4030-9f28-a3cc6b5984cc" providerId="ADAL" clId="{B78181FA-F756-4ADF-93C1-4AC272943033}" dt="2024-01-24T08:32:39.288" v="161" actId="962"/>
          <ac:picMkLst>
            <pc:docMk/>
            <pc:sldMk cId="45800221" sldId="270"/>
            <ac:picMk id="3" creationId="{42BC356F-BC85-8456-D309-30CDB38236FD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41.928" v="164" actId="962"/>
        <pc:sldMkLst>
          <pc:docMk/>
          <pc:sldMk cId="233674681" sldId="271"/>
        </pc:sldMkLst>
        <pc:picChg chg="add mod">
          <ac:chgData name="ゆっくり市場調査論" userId="03e094fd-291a-4030-9f28-a3cc6b5984cc" providerId="ADAL" clId="{B78181FA-F756-4ADF-93C1-4AC272943033}" dt="2024-01-24T08:32:41.928" v="164" actId="962"/>
          <ac:picMkLst>
            <pc:docMk/>
            <pc:sldMk cId="233674681" sldId="271"/>
            <ac:picMk id="3" creationId="{33EE12B5-CE7D-C07D-D21C-8961DA44F535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45.629" v="167" actId="962"/>
        <pc:sldMkLst>
          <pc:docMk/>
          <pc:sldMk cId="209576065" sldId="272"/>
        </pc:sldMkLst>
        <pc:picChg chg="add mod">
          <ac:chgData name="ゆっくり市場調査論" userId="03e094fd-291a-4030-9f28-a3cc6b5984cc" providerId="ADAL" clId="{B78181FA-F756-4ADF-93C1-4AC272943033}" dt="2024-01-24T08:32:45.629" v="167" actId="962"/>
          <ac:picMkLst>
            <pc:docMk/>
            <pc:sldMk cId="209576065" sldId="272"/>
            <ac:picMk id="3" creationId="{8F15DE3F-6089-3798-CE1F-9954028BA664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48.682" v="170" actId="962"/>
        <pc:sldMkLst>
          <pc:docMk/>
          <pc:sldMk cId="3352479055" sldId="273"/>
        </pc:sldMkLst>
        <pc:picChg chg="add mod">
          <ac:chgData name="ゆっくり市場調査論" userId="03e094fd-291a-4030-9f28-a3cc6b5984cc" providerId="ADAL" clId="{B78181FA-F756-4ADF-93C1-4AC272943033}" dt="2024-01-24T08:32:48.682" v="170" actId="962"/>
          <ac:picMkLst>
            <pc:docMk/>
            <pc:sldMk cId="3352479055" sldId="273"/>
            <ac:picMk id="3" creationId="{FB167266-FD7F-80B5-8F41-EB37CB066D1F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51.909" v="173" actId="962"/>
        <pc:sldMkLst>
          <pc:docMk/>
          <pc:sldMk cId="2809980844" sldId="274"/>
        </pc:sldMkLst>
        <pc:picChg chg="add mod">
          <ac:chgData name="ゆっくり市場調査論" userId="03e094fd-291a-4030-9f28-a3cc6b5984cc" providerId="ADAL" clId="{B78181FA-F756-4ADF-93C1-4AC272943033}" dt="2024-01-24T08:32:51.909" v="173" actId="962"/>
          <ac:picMkLst>
            <pc:docMk/>
            <pc:sldMk cId="2809980844" sldId="274"/>
            <ac:picMk id="3" creationId="{AD20323C-6C56-2BCE-06C7-2702D240F0B4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54.874" v="176" actId="962"/>
        <pc:sldMkLst>
          <pc:docMk/>
          <pc:sldMk cId="3432083487" sldId="275"/>
        </pc:sldMkLst>
        <pc:picChg chg="add mod">
          <ac:chgData name="ゆっくり市場調査論" userId="03e094fd-291a-4030-9f28-a3cc6b5984cc" providerId="ADAL" clId="{B78181FA-F756-4ADF-93C1-4AC272943033}" dt="2024-01-24T08:32:54.874" v="176" actId="962"/>
          <ac:picMkLst>
            <pc:docMk/>
            <pc:sldMk cId="3432083487" sldId="275"/>
            <ac:picMk id="3" creationId="{AC2BDB87-1283-8C1B-2B1F-EB30E0F52352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2:58.220" v="179" actId="962"/>
        <pc:sldMkLst>
          <pc:docMk/>
          <pc:sldMk cId="3918725050" sldId="276"/>
        </pc:sldMkLst>
        <pc:picChg chg="add mod">
          <ac:chgData name="ゆっくり市場調査論" userId="03e094fd-291a-4030-9f28-a3cc6b5984cc" providerId="ADAL" clId="{B78181FA-F756-4ADF-93C1-4AC272943033}" dt="2024-01-24T08:32:58.220" v="179" actId="962"/>
          <ac:picMkLst>
            <pc:docMk/>
            <pc:sldMk cId="3918725050" sldId="276"/>
            <ac:picMk id="3" creationId="{FC4AD675-7026-25BB-16D9-798250224295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01.012" v="182" actId="962"/>
        <pc:sldMkLst>
          <pc:docMk/>
          <pc:sldMk cId="3035548042" sldId="277"/>
        </pc:sldMkLst>
        <pc:picChg chg="add mod">
          <ac:chgData name="ゆっくり市場調査論" userId="03e094fd-291a-4030-9f28-a3cc6b5984cc" providerId="ADAL" clId="{B78181FA-F756-4ADF-93C1-4AC272943033}" dt="2024-01-24T08:33:01.012" v="182" actId="962"/>
          <ac:picMkLst>
            <pc:docMk/>
            <pc:sldMk cId="3035548042" sldId="277"/>
            <ac:picMk id="3" creationId="{E7B045B0-A1E4-2E37-3B3E-A3CA13722AB5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04.213" v="185" actId="962"/>
        <pc:sldMkLst>
          <pc:docMk/>
          <pc:sldMk cId="2602830121" sldId="278"/>
        </pc:sldMkLst>
        <pc:picChg chg="add mod">
          <ac:chgData name="ゆっくり市場調査論" userId="03e094fd-291a-4030-9f28-a3cc6b5984cc" providerId="ADAL" clId="{B78181FA-F756-4ADF-93C1-4AC272943033}" dt="2024-01-24T08:33:04.213" v="185" actId="962"/>
          <ac:picMkLst>
            <pc:docMk/>
            <pc:sldMk cId="2602830121" sldId="278"/>
            <ac:picMk id="3" creationId="{C0824AC6-9EDF-DF20-2FA1-70E065C6128E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07.419" v="188" actId="962"/>
        <pc:sldMkLst>
          <pc:docMk/>
          <pc:sldMk cId="3622519226" sldId="279"/>
        </pc:sldMkLst>
        <pc:picChg chg="add mod">
          <ac:chgData name="ゆっくり市場調査論" userId="03e094fd-291a-4030-9f28-a3cc6b5984cc" providerId="ADAL" clId="{B78181FA-F756-4ADF-93C1-4AC272943033}" dt="2024-01-24T08:33:07.419" v="188" actId="962"/>
          <ac:picMkLst>
            <pc:docMk/>
            <pc:sldMk cId="3622519226" sldId="279"/>
            <ac:picMk id="3" creationId="{632EC9AC-47A3-A2BB-55A9-421F61BCDF72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10.098" v="191" actId="962"/>
        <pc:sldMkLst>
          <pc:docMk/>
          <pc:sldMk cId="1985974290" sldId="280"/>
        </pc:sldMkLst>
        <pc:picChg chg="add mod">
          <ac:chgData name="ゆっくり市場調査論" userId="03e094fd-291a-4030-9f28-a3cc6b5984cc" providerId="ADAL" clId="{B78181FA-F756-4ADF-93C1-4AC272943033}" dt="2024-01-24T08:33:10.098" v="191" actId="962"/>
          <ac:picMkLst>
            <pc:docMk/>
            <pc:sldMk cId="1985974290" sldId="280"/>
            <ac:picMk id="3" creationId="{786942DE-F775-5129-0A6C-8C9EB67803AC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13.864" v="194" actId="962"/>
        <pc:sldMkLst>
          <pc:docMk/>
          <pc:sldMk cId="3622552960" sldId="281"/>
        </pc:sldMkLst>
        <pc:picChg chg="add mod">
          <ac:chgData name="ゆっくり市場調査論" userId="03e094fd-291a-4030-9f28-a3cc6b5984cc" providerId="ADAL" clId="{B78181FA-F756-4ADF-93C1-4AC272943033}" dt="2024-01-24T08:33:13.864" v="194" actId="962"/>
          <ac:picMkLst>
            <pc:docMk/>
            <pc:sldMk cId="3622552960" sldId="281"/>
            <ac:picMk id="3" creationId="{7BDAFB7E-11BE-6B36-88F3-97444CE56A95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17.142" v="197" actId="962"/>
        <pc:sldMkLst>
          <pc:docMk/>
          <pc:sldMk cId="1899167111" sldId="282"/>
        </pc:sldMkLst>
        <pc:picChg chg="add mod">
          <ac:chgData name="ゆっくり市場調査論" userId="03e094fd-291a-4030-9f28-a3cc6b5984cc" providerId="ADAL" clId="{B78181FA-F756-4ADF-93C1-4AC272943033}" dt="2024-01-24T08:33:17.142" v="197" actId="962"/>
          <ac:picMkLst>
            <pc:docMk/>
            <pc:sldMk cId="1899167111" sldId="282"/>
            <ac:picMk id="3" creationId="{5DE59DA1-FC03-DCF8-0455-0016A1FD158C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19.421" v="200" actId="962"/>
        <pc:sldMkLst>
          <pc:docMk/>
          <pc:sldMk cId="2985796222" sldId="283"/>
        </pc:sldMkLst>
        <pc:picChg chg="add mod">
          <ac:chgData name="ゆっくり市場調査論" userId="03e094fd-291a-4030-9f28-a3cc6b5984cc" providerId="ADAL" clId="{B78181FA-F756-4ADF-93C1-4AC272943033}" dt="2024-01-24T08:33:19.421" v="200" actId="962"/>
          <ac:picMkLst>
            <pc:docMk/>
            <pc:sldMk cId="2985796222" sldId="283"/>
            <ac:picMk id="3" creationId="{ED0F12CF-C569-6177-4F4F-7BA1D6346D80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23.128" v="203" actId="962"/>
        <pc:sldMkLst>
          <pc:docMk/>
          <pc:sldMk cId="161962196" sldId="284"/>
        </pc:sldMkLst>
        <pc:picChg chg="add mod">
          <ac:chgData name="ゆっくり市場調査論" userId="03e094fd-291a-4030-9f28-a3cc6b5984cc" providerId="ADAL" clId="{B78181FA-F756-4ADF-93C1-4AC272943033}" dt="2024-01-24T08:33:23.128" v="203" actId="962"/>
          <ac:picMkLst>
            <pc:docMk/>
            <pc:sldMk cId="161962196" sldId="284"/>
            <ac:picMk id="3" creationId="{C7494F49-1768-2DC5-C5BC-C84D4864F038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26.096" v="206" actId="962"/>
        <pc:sldMkLst>
          <pc:docMk/>
          <pc:sldMk cId="2474627393" sldId="285"/>
        </pc:sldMkLst>
        <pc:picChg chg="add mod">
          <ac:chgData name="ゆっくり市場調査論" userId="03e094fd-291a-4030-9f28-a3cc6b5984cc" providerId="ADAL" clId="{B78181FA-F756-4ADF-93C1-4AC272943033}" dt="2024-01-24T08:33:26.096" v="206" actId="962"/>
          <ac:picMkLst>
            <pc:docMk/>
            <pc:sldMk cId="2474627393" sldId="285"/>
            <ac:picMk id="3" creationId="{2F419DB8-8508-14EB-8367-6DEF951EC226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29.395" v="209" actId="962"/>
        <pc:sldMkLst>
          <pc:docMk/>
          <pc:sldMk cId="2230327991" sldId="286"/>
        </pc:sldMkLst>
        <pc:picChg chg="add mod">
          <ac:chgData name="ゆっくり市場調査論" userId="03e094fd-291a-4030-9f28-a3cc6b5984cc" providerId="ADAL" clId="{B78181FA-F756-4ADF-93C1-4AC272943033}" dt="2024-01-24T08:33:29.395" v="209" actId="962"/>
          <ac:picMkLst>
            <pc:docMk/>
            <pc:sldMk cId="2230327991" sldId="286"/>
            <ac:picMk id="3" creationId="{139037DF-5D00-D0EC-8224-E1347C0B92D7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32.997" v="212" actId="962"/>
        <pc:sldMkLst>
          <pc:docMk/>
          <pc:sldMk cId="3452877706" sldId="287"/>
        </pc:sldMkLst>
        <pc:picChg chg="add mod">
          <ac:chgData name="ゆっくり市場調査論" userId="03e094fd-291a-4030-9f28-a3cc6b5984cc" providerId="ADAL" clId="{B78181FA-F756-4ADF-93C1-4AC272943033}" dt="2024-01-24T08:33:32.997" v="212" actId="962"/>
          <ac:picMkLst>
            <pc:docMk/>
            <pc:sldMk cId="3452877706" sldId="287"/>
            <ac:picMk id="3" creationId="{848DFB16-0A3B-C1D5-7554-3D59178FBDCF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36.126" v="215" actId="962"/>
        <pc:sldMkLst>
          <pc:docMk/>
          <pc:sldMk cId="2947739592" sldId="288"/>
        </pc:sldMkLst>
        <pc:picChg chg="add mod">
          <ac:chgData name="ゆっくり市場調査論" userId="03e094fd-291a-4030-9f28-a3cc6b5984cc" providerId="ADAL" clId="{B78181FA-F756-4ADF-93C1-4AC272943033}" dt="2024-01-24T08:33:36.126" v="215" actId="962"/>
          <ac:picMkLst>
            <pc:docMk/>
            <pc:sldMk cId="2947739592" sldId="288"/>
            <ac:picMk id="3" creationId="{D9B28D82-C0CD-4B86-ADEE-40C7B7292983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726504077" sldId="288"/>
        </pc:sldMkLst>
      </pc:sldChg>
      <pc:sldChg chg="addSp modSp new mod">
        <pc:chgData name="ゆっくり市場調査論" userId="03e094fd-291a-4030-9f28-a3cc6b5984cc" providerId="ADAL" clId="{B78181FA-F756-4ADF-93C1-4AC272943033}" dt="2024-01-24T08:33:39.152" v="218" actId="962"/>
        <pc:sldMkLst>
          <pc:docMk/>
          <pc:sldMk cId="717874322" sldId="289"/>
        </pc:sldMkLst>
        <pc:picChg chg="add mod">
          <ac:chgData name="ゆっくり市場調査論" userId="03e094fd-291a-4030-9f28-a3cc6b5984cc" providerId="ADAL" clId="{B78181FA-F756-4ADF-93C1-4AC272943033}" dt="2024-01-24T08:33:39.152" v="218" actId="962"/>
          <ac:picMkLst>
            <pc:docMk/>
            <pc:sldMk cId="717874322" sldId="289"/>
            <ac:picMk id="3" creationId="{BF42FC4E-13C4-897E-3ADD-D990C852FA04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404764273" sldId="289"/>
        </pc:sldMkLst>
      </pc:sldChg>
      <pc:sldChg chg="addSp modSp new mod">
        <pc:chgData name="ゆっくり市場調査論" userId="03e094fd-291a-4030-9f28-a3cc6b5984cc" providerId="ADAL" clId="{B78181FA-F756-4ADF-93C1-4AC272943033}" dt="2024-01-24T08:33:42.489" v="221" actId="962"/>
        <pc:sldMkLst>
          <pc:docMk/>
          <pc:sldMk cId="560039161" sldId="290"/>
        </pc:sldMkLst>
        <pc:picChg chg="add mod">
          <ac:chgData name="ゆっくり市場調査論" userId="03e094fd-291a-4030-9f28-a3cc6b5984cc" providerId="ADAL" clId="{B78181FA-F756-4ADF-93C1-4AC272943033}" dt="2024-01-24T08:33:42.489" v="221" actId="962"/>
          <ac:picMkLst>
            <pc:docMk/>
            <pc:sldMk cId="560039161" sldId="290"/>
            <ac:picMk id="3" creationId="{B61A22E3-6C5B-3EAA-F725-B1D35792AD43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450071569" sldId="290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389797759" sldId="291"/>
        </pc:sldMkLst>
      </pc:sldChg>
      <pc:sldChg chg="addSp modSp new mod">
        <pc:chgData name="ゆっくり市場調査論" userId="03e094fd-291a-4030-9f28-a3cc6b5984cc" providerId="ADAL" clId="{B78181FA-F756-4ADF-93C1-4AC272943033}" dt="2024-01-24T08:33:45.179" v="224" actId="962"/>
        <pc:sldMkLst>
          <pc:docMk/>
          <pc:sldMk cId="4202403950" sldId="291"/>
        </pc:sldMkLst>
        <pc:picChg chg="add mod">
          <ac:chgData name="ゆっくり市場調査論" userId="03e094fd-291a-4030-9f28-a3cc6b5984cc" providerId="ADAL" clId="{B78181FA-F756-4ADF-93C1-4AC272943033}" dt="2024-01-24T08:33:45.179" v="224" actId="962"/>
          <ac:picMkLst>
            <pc:docMk/>
            <pc:sldMk cId="4202403950" sldId="291"/>
            <ac:picMk id="3" creationId="{74BF8856-0836-682C-721F-57E90CC6EDDF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522271660" sldId="292"/>
        </pc:sldMkLst>
      </pc:sldChg>
      <pc:sldChg chg="addSp modSp new mod">
        <pc:chgData name="ゆっくり市場調査論" userId="03e094fd-291a-4030-9f28-a3cc6b5984cc" providerId="ADAL" clId="{B78181FA-F756-4ADF-93C1-4AC272943033}" dt="2024-01-24T08:33:49.672" v="227" actId="962"/>
        <pc:sldMkLst>
          <pc:docMk/>
          <pc:sldMk cId="1147463958" sldId="292"/>
        </pc:sldMkLst>
        <pc:picChg chg="add mod">
          <ac:chgData name="ゆっくり市場調査論" userId="03e094fd-291a-4030-9f28-a3cc6b5984cc" providerId="ADAL" clId="{B78181FA-F756-4ADF-93C1-4AC272943033}" dt="2024-01-24T08:33:49.672" v="227" actId="962"/>
          <ac:picMkLst>
            <pc:docMk/>
            <pc:sldMk cId="1147463958" sldId="292"/>
            <ac:picMk id="3" creationId="{E54898CB-37ED-3C21-90B2-C7B2DD199B1B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3:53.207" v="230" actId="962"/>
        <pc:sldMkLst>
          <pc:docMk/>
          <pc:sldMk cId="3494867266" sldId="293"/>
        </pc:sldMkLst>
        <pc:picChg chg="add mod">
          <ac:chgData name="ゆっくり市場調査論" userId="03e094fd-291a-4030-9f28-a3cc6b5984cc" providerId="ADAL" clId="{B78181FA-F756-4ADF-93C1-4AC272943033}" dt="2024-01-24T08:33:53.207" v="230" actId="962"/>
          <ac:picMkLst>
            <pc:docMk/>
            <pc:sldMk cId="3494867266" sldId="293"/>
            <ac:picMk id="3" creationId="{F43DC32E-A7B4-A989-377A-ABC4A3DC86F3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4139767380" sldId="293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242168774" sldId="294"/>
        </pc:sldMkLst>
      </pc:sldChg>
      <pc:sldChg chg="addSp modSp new mod">
        <pc:chgData name="ゆっくり市場調査論" userId="03e094fd-291a-4030-9f28-a3cc6b5984cc" providerId="ADAL" clId="{B78181FA-F756-4ADF-93C1-4AC272943033}" dt="2024-01-24T08:33:58.271" v="233" actId="962"/>
        <pc:sldMkLst>
          <pc:docMk/>
          <pc:sldMk cId="3666141394" sldId="294"/>
        </pc:sldMkLst>
        <pc:picChg chg="add mod">
          <ac:chgData name="ゆっくり市場調査論" userId="03e094fd-291a-4030-9f28-a3cc6b5984cc" providerId="ADAL" clId="{B78181FA-F756-4ADF-93C1-4AC272943033}" dt="2024-01-24T08:33:58.271" v="233" actId="962"/>
          <ac:picMkLst>
            <pc:docMk/>
            <pc:sldMk cId="3666141394" sldId="294"/>
            <ac:picMk id="3" creationId="{9D5FC51F-238B-B4BA-0090-7851D5B98FE9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4:01.647" v="236" actId="962"/>
        <pc:sldMkLst>
          <pc:docMk/>
          <pc:sldMk cId="1731265805" sldId="295"/>
        </pc:sldMkLst>
        <pc:picChg chg="add mod">
          <ac:chgData name="ゆっくり市場調査論" userId="03e094fd-291a-4030-9f28-a3cc6b5984cc" providerId="ADAL" clId="{B78181FA-F756-4ADF-93C1-4AC272943033}" dt="2024-01-24T08:34:01.647" v="236" actId="962"/>
          <ac:picMkLst>
            <pc:docMk/>
            <pc:sldMk cId="1731265805" sldId="295"/>
            <ac:picMk id="3" creationId="{ABA2FA99-39EF-F055-3AE2-9B30EB1627E2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4126565771" sldId="295"/>
        </pc:sldMkLst>
      </pc:sldChg>
      <pc:sldChg chg="addSp modSp new mod">
        <pc:chgData name="ゆっくり市場調査論" userId="03e094fd-291a-4030-9f28-a3cc6b5984cc" providerId="ADAL" clId="{B78181FA-F756-4ADF-93C1-4AC272943033}" dt="2024-01-24T08:34:06.724" v="239" actId="962"/>
        <pc:sldMkLst>
          <pc:docMk/>
          <pc:sldMk cId="510539699" sldId="296"/>
        </pc:sldMkLst>
        <pc:picChg chg="add mod">
          <ac:chgData name="ゆっくり市場調査論" userId="03e094fd-291a-4030-9f28-a3cc6b5984cc" providerId="ADAL" clId="{B78181FA-F756-4ADF-93C1-4AC272943033}" dt="2024-01-24T08:34:06.724" v="239" actId="962"/>
          <ac:picMkLst>
            <pc:docMk/>
            <pc:sldMk cId="510539699" sldId="296"/>
            <ac:picMk id="3" creationId="{5FA0581E-256C-DBB8-A28B-E6C4A36EFFAD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849323652" sldId="296"/>
        </pc:sldMkLst>
      </pc:sldChg>
      <pc:sldChg chg="addSp modSp new mod">
        <pc:chgData name="ゆっくり市場調査論" userId="03e094fd-291a-4030-9f28-a3cc6b5984cc" providerId="ADAL" clId="{B78181FA-F756-4ADF-93C1-4AC272943033}" dt="2024-01-24T08:34:09.317" v="242" actId="962"/>
        <pc:sldMkLst>
          <pc:docMk/>
          <pc:sldMk cId="240871262" sldId="297"/>
        </pc:sldMkLst>
        <pc:picChg chg="add mod">
          <ac:chgData name="ゆっくり市場調査論" userId="03e094fd-291a-4030-9f28-a3cc6b5984cc" providerId="ADAL" clId="{B78181FA-F756-4ADF-93C1-4AC272943033}" dt="2024-01-24T08:34:09.317" v="242" actId="962"/>
          <ac:picMkLst>
            <pc:docMk/>
            <pc:sldMk cId="240871262" sldId="297"/>
            <ac:picMk id="3" creationId="{1EEB03F9-ED94-4800-DEE2-30F1BC7EDE54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282314405" sldId="297"/>
        </pc:sldMkLst>
      </pc:sldChg>
      <pc:sldChg chg="addSp modSp new mod">
        <pc:chgData name="ゆっくり市場調査論" userId="03e094fd-291a-4030-9f28-a3cc6b5984cc" providerId="ADAL" clId="{B78181FA-F756-4ADF-93C1-4AC272943033}" dt="2024-01-24T08:34:12.133" v="245" actId="962"/>
        <pc:sldMkLst>
          <pc:docMk/>
          <pc:sldMk cId="324494004" sldId="298"/>
        </pc:sldMkLst>
        <pc:picChg chg="add mod">
          <ac:chgData name="ゆっくり市場調査論" userId="03e094fd-291a-4030-9f28-a3cc6b5984cc" providerId="ADAL" clId="{B78181FA-F756-4ADF-93C1-4AC272943033}" dt="2024-01-24T08:34:12.133" v="245" actId="962"/>
          <ac:picMkLst>
            <pc:docMk/>
            <pc:sldMk cId="324494004" sldId="298"/>
            <ac:picMk id="3" creationId="{543BE368-963C-84EE-FDAF-261FA5967007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343271836" sldId="298"/>
        </pc:sldMkLst>
      </pc:sldChg>
      <pc:sldChg chg="addSp modSp new mod">
        <pc:chgData name="ゆっくり市場調査論" userId="03e094fd-291a-4030-9f28-a3cc6b5984cc" providerId="ADAL" clId="{B78181FA-F756-4ADF-93C1-4AC272943033}" dt="2024-01-24T08:34:15.691" v="248" actId="962"/>
        <pc:sldMkLst>
          <pc:docMk/>
          <pc:sldMk cId="921292661" sldId="299"/>
        </pc:sldMkLst>
        <pc:picChg chg="add mod">
          <ac:chgData name="ゆっくり市場調査論" userId="03e094fd-291a-4030-9f28-a3cc6b5984cc" providerId="ADAL" clId="{B78181FA-F756-4ADF-93C1-4AC272943033}" dt="2024-01-24T08:34:15.691" v="248" actId="962"/>
          <ac:picMkLst>
            <pc:docMk/>
            <pc:sldMk cId="921292661" sldId="299"/>
            <ac:picMk id="3" creationId="{1EE8B99E-7779-4D1D-2733-0B2A9BC538D7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856848356" sldId="299"/>
        </pc:sldMkLst>
      </pc:sldChg>
      <pc:sldChg chg="addSp modSp new mod">
        <pc:chgData name="ゆっくり市場調査論" userId="03e094fd-291a-4030-9f28-a3cc6b5984cc" providerId="ADAL" clId="{B78181FA-F756-4ADF-93C1-4AC272943033}" dt="2024-01-24T08:34:19.127" v="251" actId="962"/>
        <pc:sldMkLst>
          <pc:docMk/>
          <pc:sldMk cId="1335163735" sldId="300"/>
        </pc:sldMkLst>
        <pc:picChg chg="add mod">
          <ac:chgData name="ゆっくり市場調査論" userId="03e094fd-291a-4030-9f28-a3cc6b5984cc" providerId="ADAL" clId="{B78181FA-F756-4ADF-93C1-4AC272943033}" dt="2024-01-24T08:34:19.127" v="251" actId="962"/>
          <ac:picMkLst>
            <pc:docMk/>
            <pc:sldMk cId="1335163735" sldId="300"/>
            <ac:picMk id="3" creationId="{9346F81D-F7C6-9082-0564-7F7A90D4A6F5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411312518" sldId="300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298086270" sldId="301"/>
        </pc:sldMkLst>
      </pc:sldChg>
      <pc:sldChg chg="addSp modSp new mod">
        <pc:chgData name="ゆっくり市場調査論" userId="03e094fd-291a-4030-9f28-a3cc6b5984cc" providerId="ADAL" clId="{B78181FA-F756-4ADF-93C1-4AC272943033}" dt="2024-01-24T08:34:22.176" v="254" actId="962"/>
        <pc:sldMkLst>
          <pc:docMk/>
          <pc:sldMk cId="3136359406" sldId="301"/>
        </pc:sldMkLst>
        <pc:picChg chg="add mod">
          <ac:chgData name="ゆっくり市場調査論" userId="03e094fd-291a-4030-9f28-a3cc6b5984cc" providerId="ADAL" clId="{B78181FA-F756-4ADF-93C1-4AC272943033}" dt="2024-01-24T08:34:22.176" v="254" actId="962"/>
          <ac:picMkLst>
            <pc:docMk/>
            <pc:sldMk cId="3136359406" sldId="301"/>
            <ac:picMk id="3" creationId="{C9408397-91B4-DCB4-521D-8B6F5DE9BEA5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290508941" sldId="302"/>
        </pc:sldMkLst>
      </pc:sldChg>
      <pc:sldChg chg="addSp modSp new mod">
        <pc:chgData name="ゆっくり市場調査論" userId="03e094fd-291a-4030-9f28-a3cc6b5984cc" providerId="ADAL" clId="{B78181FA-F756-4ADF-93C1-4AC272943033}" dt="2024-01-24T08:34:25.761" v="257" actId="962"/>
        <pc:sldMkLst>
          <pc:docMk/>
          <pc:sldMk cId="2925527398" sldId="302"/>
        </pc:sldMkLst>
        <pc:picChg chg="add mod">
          <ac:chgData name="ゆっくり市場調査論" userId="03e094fd-291a-4030-9f28-a3cc6b5984cc" providerId="ADAL" clId="{B78181FA-F756-4ADF-93C1-4AC272943033}" dt="2024-01-24T08:34:25.761" v="257" actId="962"/>
          <ac:picMkLst>
            <pc:docMk/>
            <pc:sldMk cId="2925527398" sldId="302"/>
            <ac:picMk id="3" creationId="{CDD38E8A-D762-B0DE-814D-8BF1B65A8F67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080000110" sldId="303"/>
        </pc:sldMkLst>
      </pc:sldChg>
      <pc:sldChg chg="addSp modSp new mod">
        <pc:chgData name="ゆっくり市場調査論" userId="03e094fd-291a-4030-9f28-a3cc6b5984cc" providerId="ADAL" clId="{B78181FA-F756-4ADF-93C1-4AC272943033}" dt="2024-01-24T08:34:28.554" v="260" actId="962"/>
        <pc:sldMkLst>
          <pc:docMk/>
          <pc:sldMk cId="4288474765" sldId="303"/>
        </pc:sldMkLst>
        <pc:picChg chg="add mod">
          <ac:chgData name="ゆっくり市場調査論" userId="03e094fd-291a-4030-9f28-a3cc6b5984cc" providerId="ADAL" clId="{B78181FA-F756-4ADF-93C1-4AC272943033}" dt="2024-01-24T08:34:28.554" v="260" actId="962"/>
          <ac:picMkLst>
            <pc:docMk/>
            <pc:sldMk cId="4288474765" sldId="303"/>
            <ac:picMk id="3" creationId="{AC911912-C5D8-58F2-AF4C-0BEE9B25E80D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54236700" sldId="304"/>
        </pc:sldMkLst>
      </pc:sldChg>
      <pc:sldChg chg="addSp modSp new mod">
        <pc:chgData name="ゆっくり市場調査論" userId="03e094fd-291a-4030-9f28-a3cc6b5984cc" providerId="ADAL" clId="{B78181FA-F756-4ADF-93C1-4AC272943033}" dt="2024-01-24T08:34:31.696" v="263" actId="962"/>
        <pc:sldMkLst>
          <pc:docMk/>
          <pc:sldMk cId="611798582" sldId="304"/>
        </pc:sldMkLst>
        <pc:picChg chg="add mod">
          <ac:chgData name="ゆっくり市場調査論" userId="03e094fd-291a-4030-9f28-a3cc6b5984cc" providerId="ADAL" clId="{B78181FA-F756-4ADF-93C1-4AC272943033}" dt="2024-01-24T08:34:31.696" v="263" actId="962"/>
          <ac:picMkLst>
            <pc:docMk/>
            <pc:sldMk cId="611798582" sldId="304"/>
            <ac:picMk id="3" creationId="{B245AC4A-D6EC-4C99-832F-45623D08229D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936218085" sldId="305"/>
        </pc:sldMkLst>
      </pc:sldChg>
      <pc:sldChg chg="addSp modSp new mod">
        <pc:chgData name="ゆっくり市場調査論" userId="03e094fd-291a-4030-9f28-a3cc6b5984cc" providerId="ADAL" clId="{B78181FA-F756-4ADF-93C1-4AC272943033}" dt="2024-01-24T08:34:41.016" v="266" actId="962"/>
        <pc:sldMkLst>
          <pc:docMk/>
          <pc:sldMk cId="1528124499" sldId="305"/>
        </pc:sldMkLst>
        <pc:picChg chg="add mod">
          <ac:chgData name="ゆっくり市場調査論" userId="03e094fd-291a-4030-9f28-a3cc6b5984cc" providerId="ADAL" clId="{B78181FA-F756-4ADF-93C1-4AC272943033}" dt="2024-01-24T08:34:41.016" v="266" actId="962"/>
          <ac:picMkLst>
            <pc:docMk/>
            <pc:sldMk cId="1528124499" sldId="305"/>
            <ac:picMk id="3" creationId="{D5143A7D-0878-9045-DDB4-776B573F0B14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4:44.265" v="269" actId="962"/>
        <pc:sldMkLst>
          <pc:docMk/>
          <pc:sldMk cId="1903418247" sldId="306"/>
        </pc:sldMkLst>
        <pc:picChg chg="add mod">
          <ac:chgData name="ゆっくり市場調査論" userId="03e094fd-291a-4030-9f28-a3cc6b5984cc" providerId="ADAL" clId="{B78181FA-F756-4ADF-93C1-4AC272943033}" dt="2024-01-24T08:34:44.265" v="269" actId="962"/>
          <ac:picMkLst>
            <pc:docMk/>
            <pc:sldMk cId="1903418247" sldId="306"/>
            <ac:picMk id="3" creationId="{CEBE4D16-6DD0-79FF-9350-2BFFED757701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988812132" sldId="306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780250005" sldId="307"/>
        </pc:sldMkLst>
      </pc:sldChg>
      <pc:sldChg chg="addSp modSp new mod">
        <pc:chgData name="ゆっくり市場調査論" userId="03e094fd-291a-4030-9f28-a3cc6b5984cc" providerId="ADAL" clId="{B78181FA-F756-4ADF-93C1-4AC272943033}" dt="2024-01-24T08:34:47.145" v="272" actId="962"/>
        <pc:sldMkLst>
          <pc:docMk/>
          <pc:sldMk cId="1406525940" sldId="307"/>
        </pc:sldMkLst>
        <pc:picChg chg="add mod">
          <ac:chgData name="ゆっくり市場調査論" userId="03e094fd-291a-4030-9f28-a3cc6b5984cc" providerId="ADAL" clId="{B78181FA-F756-4ADF-93C1-4AC272943033}" dt="2024-01-24T08:34:47.145" v="272" actId="962"/>
          <ac:picMkLst>
            <pc:docMk/>
            <pc:sldMk cId="1406525940" sldId="307"/>
            <ac:picMk id="3" creationId="{121B1DBF-3B36-5DA0-3811-8C247530C9CD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918701292" sldId="308"/>
        </pc:sldMkLst>
      </pc:sldChg>
      <pc:sldChg chg="addSp modSp new mod">
        <pc:chgData name="ゆっくり市場調査論" userId="03e094fd-291a-4030-9f28-a3cc6b5984cc" providerId="ADAL" clId="{B78181FA-F756-4ADF-93C1-4AC272943033}" dt="2024-01-24T08:34:50.830" v="275" actId="962"/>
        <pc:sldMkLst>
          <pc:docMk/>
          <pc:sldMk cId="2222778002" sldId="308"/>
        </pc:sldMkLst>
        <pc:picChg chg="add mod">
          <ac:chgData name="ゆっくり市場調査論" userId="03e094fd-291a-4030-9f28-a3cc6b5984cc" providerId="ADAL" clId="{B78181FA-F756-4ADF-93C1-4AC272943033}" dt="2024-01-24T08:34:50.830" v="275" actId="962"/>
          <ac:picMkLst>
            <pc:docMk/>
            <pc:sldMk cId="2222778002" sldId="308"/>
            <ac:picMk id="3" creationId="{3C140572-CF3F-96F7-5587-767587625898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4:53.564" v="278" actId="962"/>
        <pc:sldMkLst>
          <pc:docMk/>
          <pc:sldMk cId="163463293" sldId="309"/>
        </pc:sldMkLst>
        <pc:picChg chg="add mod">
          <ac:chgData name="ゆっくり市場調査論" userId="03e094fd-291a-4030-9f28-a3cc6b5984cc" providerId="ADAL" clId="{B78181FA-F756-4ADF-93C1-4AC272943033}" dt="2024-01-24T08:34:53.564" v="278" actId="962"/>
          <ac:picMkLst>
            <pc:docMk/>
            <pc:sldMk cId="163463293" sldId="309"/>
            <ac:picMk id="3" creationId="{003F6EE8-E70B-B2D1-0D2F-EE0E2C57B6A5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901932129" sldId="309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990328281" sldId="310"/>
        </pc:sldMkLst>
      </pc:sldChg>
      <pc:sldChg chg="addSp modSp new mod">
        <pc:chgData name="ゆっくり市場調査論" userId="03e094fd-291a-4030-9f28-a3cc6b5984cc" providerId="ADAL" clId="{B78181FA-F756-4ADF-93C1-4AC272943033}" dt="2024-01-24T08:34:56.372" v="281" actId="962"/>
        <pc:sldMkLst>
          <pc:docMk/>
          <pc:sldMk cId="2038604756" sldId="310"/>
        </pc:sldMkLst>
        <pc:picChg chg="add mod">
          <ac:chgData name="ゆっくり市場調査論" userId="03e094fd-291a-4030-9f28-a3cc6b5984cc" providerId="ADAL" clId="{B78181FA-F756-4ADF-93C1-4AC272943033}" dt="2024-01-24T08:34:56.372" v="281" actId="962"/>
          <ac:picMkLst>
            <pc:docMk/>
            <pc:sldMk cId="2038604756" sldId="310"/>
            <ac:picMk id="3" creationId="{B21C903E-7ECB-E640-8756-717AEA04EDB5}"/>
          </ac:picMkLst>
        </pc:picChg>
      </pc:sldChg>
      <pc:sldChg chg="addSp modSp new mod">
        <pc:chgData name="ゆっくり市場調査論" userId="03e094fd-291a-4030-9f28-a3cc6b5984cc" providerId="ADAL" clId="{B78181FA-F756-4ADF-93C1-4AC272943033}" dt="2024-01-24T08:34:59.319" v="284" actId="962"/>
        <pc:sldMkLst>
          <pc:docMk/>
          <pc:sldMk cId="499222746" sldId="311"/>
        </pc:sldMkLst>
        <pc:picChg chg="add mod">
          <ac:chgData name="ゆっくり市場調査論" userId="03e094fd-291a-4030-9f28-a3cc6b5984cc" providerId="ADAL" clId="{B78181FA-F756-4ADF-93C1-4AC272943033}" dt="2024-01-24T08:34:59.319" v="284" actId="962"/>
          <ac:picMkLst>
            <pc:docMk/>
            <pc:sldMk cId="499222746" sldId="311"/>
            <ac:picMk id="3" creationId="{FA1F59CD-40BC-5816-B407-8C6A59C5F51C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606457371" sldId="311"/>
        </pc:sldMkLst>
      </pc:sldChg>
      <pc:sldChg chg="addSp modSp new mod">
        <pc:chgData name="ゆっくり市場調査論" userId="03e094fd-291a-4030-9f28-a3cc6b5984cc" providerId="ADAL" clId="{B78181FA-F756-4ADF-93C1-4AC272943033}" dt="2024-01-24T08:35:02.132" v="287" actId="962"/>
        <pc:sldMkLst>
          <pc:docMk/>
          <pc:sldMk cId="710012999" sldId="312"/>
        </pc:sldMkLst>
        <pc:picChg chg="add mod">
          <ac:chgData name="ゆっくり市場調査論" userId="03e094fd-291a-4030-9f28-a3cc6b5984cc" providerId="ADAL" clId="{B78181FA-F756-4ADF-93C1-4AC272943033}" dt="2024-01-24T08:35:02.132" v="287" actId="962"/>
          <ac:picMkLst>
            <pc:docMk/>
            <pc:sldMk cId="710012999" sldId="312"/>
            <ac:picMk id="3" creationId="{7FACAB1B-3B35-B83D-AD5E-BA8EBB8DF9AF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684053740" sldId="312"/>
        </pc:sldMkLst>
      </pc:sldChg>
      <pc:sldChg chg="addSp modSp new mod">
        <pc:chgData name="ゆっくり市場調査論" userId="03e094fd-291a-4030-9f28-a3cc6b5984cc" providerId="ADAL" clId="{B78181FA-F756-4ADF-93C1-4AC272943033}" dt="2024-01-24T08:35:05.151" v="290" actId="962"/>
        <pc:sldMkLst>
          <pc:docMk/>
          <pc:sldMk cId="2770364999" sldId="313"/>
        </pc:sldMkLst>
        <pc:picChg chg="add mod">
          <ac:chgData name="ゆっくり市場調査論" userId="03e094fd-291a-4030-9f28-a3cc6b5984cc" providerId="ADAL" clId="{B78181FA-F756-4ADF-93C1-4AC272943033}" dt="2024-01-24T08:35:05.151" v="290" actId="962"/>
          <ac:picMkLst>
            <pc:docMk/>
            <pc:sldMk cId="2770364999" sldId="313"/>
            <ac:picMk id="3" creationId="{72D692E7-56C7-5E7B-29A9-0DE7C0B76A92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4158662772" sldId="313"/>
        </pc:sldMkLst>
      </pc:sldChg>
      <pc:sldChg chg="addSp modSp new mod">
        <pc:chgData name="ゆっくり市場調査論" userId="03e094fd-291a-4030-9f28-a3cc6b5984cc" providerId="ADAL" clId="{B78181FA-F756-4ADF-93C1-4AC272943033}" dt="2024-01-24T08:35:07.977" v="293" actId="962"/>
        <pc:sldMkLst>
          <pc:docMk/>
          <pc:sldMk cId="3938655307" sldId="314"/>
        </pc:sldMkLst>
        <pc:picChg chg="add mod">
          <ac:chgData name="ゆっくり市場調査論" userId="03e094fd-291a-4030-9f28-a3cc6b5984cc" providerId="ADAL" clId="{B78181FA-F756-4ADF-93C1-4AC272943033}" dt="2024-01-24T08:35:07.977" v="293" actId="962"/>
          <ac:picMkLst>
            <pc:docMk/>
            <pc:sldMk cId="3938655307" sldId="314"/>
            <ac:picMk id="3" creationId="{9909F003-2BF8-CE21-B87F-4CEFBB33F87B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959564919" sldId="314"/>
        </pc:sldMkLst>
      </pc:sldChg>
      <pc:sldChg chg="addSp modSp new mod">
        <pc:chgData name="ゆっくり市場調査論" userId="03e094fd-291a-4030-9f28-a3cc6b5984cc" providerId="ADAL" clId="{B78181FA-F756-4ADF-93C1-4AC272943033}" dt="2024-01-24T08:35:10.581" v="296" actId="962"/>
        <pc:sldMkLst>
          <pc:docMk/>
          <pc:sldMk cId="1748584197" sldId="315"/>
        </pc:sldMkLst>
        <pc:picChg chg="add mod">
          <ac:chgData name="ゆっくり市場調査論" userId="03e094fd-291a-4030-9f28-a3cc6b5984cc" providerId="ADAL" clId="{B78181FA-F756-4ADF-93C1-4AC272943033}" dt="2024-01-24T08:35:10.581" v="296" actId="962"/>
          <ac:picMkLst>
            <pc:docMk/>
            <pc:sldMk cId="1748584197" sldId="315"/>
            <ac:picMk id="3" creationId="{A3F4B9C0-A2B6-78A8-37A4-1834722F1FB6}"/>
          </ac:picMkLst>
        </pc:picChg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291209128" sldId="315"/>
        </pc:sldMkLst>
      </pc:sldChg>
      <pc:sldChg chg="addSp modSp new mod">
        <pc:chgData name="ゆっくり市場調査論" userId="03e094fd-291a-4030-9f28-a3cc6b5984cc" providerId="ADAL" clId="{B78181FA-F756-4ADF-93C1-4AC272943033}" dt="2024-01-28T02:44:26.562" v="301" actId="962"/>
        <pc:sldMkLst>
          <pc:docMk/>
          <pc:sldMk cId="716029943" sldId="316"/>
        </pc:sldMkLst>
        <pc:picChg chg="add mod">
          <ac:chgData name="ゆっくり市場調査論" userId="03e094fd-291a-4030-9f28-a3cc6b5984cc" providerId="ADAL" clId="{B78181FA-F756-4ADF-93C1-4AC272943033}" dt="2024-01-28T02:44:26.562" v="301" actId="962"/>
          <ac:picMkLst>
            <pc:docMk/>
            <pc:sldMk cId="716029943" sldId="316"/>
            <ac:picMk id="3" creationId="{27C3CE33-BD38-A793-135B-38959815D21E}"/>
          </ac:picMkLst>
        </pc:picChg>
      </pc:sldChg>
      <pc:sldChg chg="new del">
        <pc:chgData name="ゆっくり市場調査論" userId="03e094fd-291a-4030-9f28-a3cc6b5984cc" providerId="ADAL" clId="{B78181FA-F756-4ADF-93C1-4AC272943033}" dt="2024-01-24T08:35:13.442" v="297" actId="47"/>
        <pc:sldMkLst>
          <pc:docMk/>
          <pc:sldMk cId="1395168798" sldId="316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091951107" sldId="316"/>
        </pc:sldMkLst>
      </pc:sldChg>
      <pc:sldChg chg="new del">
        <pc:chgData name="ゆっくり市場調査論" userId="03e094fd-291a-4030-9f28-a3cc6b5984cc" providerId="ADAL" clId="{B78181FA-F756-4ADF-93C1-4AC272943033}" dt="2024-01-24T08:35:13.442" v="297" actId="47"/>
        <pc:sldMkLst>
          <pc:docMk/>
          <pc:sldMk cId="701691389" sldId="317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4145205194" sldId="317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79175421" sldId="318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834128910" sldId="319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4271924815" sldId="320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54601269" sldId="321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859233578" sldId="322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370947969" sldId="323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586443139" sldId="324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715022338" sldId="325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1527723" sldId="326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916783485" sldId="327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425682286" sldId="328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886711484" sldId="329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732721956" sldId="330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852198604" sldId="331"/>
        </pc:sldMkLst>
      </pc:sldChg>
      <pc:sldChg chg="del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565469486" sldId="332"/>
        </pc:sldMkLst>
      </pc:sldChg>
      <pc:sldChg chg="addSp delSp modSp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578448906" sldId="333"/>
        </pc:sldMkLst>
        <pc:picChg chg="del">
          <ac:chgData name="ゆっくり市場調査論" userId="03e094fd-291a-4030-9f28-a3cc6b5984cc" providerId="ADAL" clId="{B78181FA-F756-4ADF-93C1-4AC272943033}" dt="2024-01-22T12:34:45.698" v="23" actId="478"/>
          <ac:picMkLst>
            <pc:docMk/>
            <pc:sldMk cId="578448906" sldId="333"/>
            <ac:picMk id="3" creationId="{5D8EB6F4-6D20-A30B-4AB2-DDA55B0A9CC1}"/>
          </ac:picMkLst>
        </pc:picChg>
        <pc:picChg chg="add mod">
          <ac:chgData name="ゆっくり市場調査論" userId="03e094fd-291a-4030-9f28-a3cc6b5984cc" providerId="ADAL" clId="{B78181FA-F756-4ADF-93C1-4AC272943033}" dt="2024-01-22T12:34:49.558" v="26" actId="962"/>
          <ac:picMkLst>
            <pc:docMk/>
            <pc:sldMk cId="578448906" sldId="333"/>
            <ac:picMk id="4" creationId="{50967DFA-24E7-1569-A0C0-BC94CAEE3792}"/>
          </ac:picMkLst>
        </pc:picChg>
      </pc:sldChg>
      <pc:sldChg chg="del">
        <pc:chgData name="ゆっくり市場調査論" userId="03e094fd-291a-4030-9f28-a3cc6b5984cc" providerId="ADAL" clId="{B78181FA-F756-4ADF-93C1-4AC272943033}" dt="2024-01-22T12:34:23.809" v="13" actId="2696"/>
        <pc:sldMkLst>
          <pc:docMk/>
          <pc:sldMk cId="1104081871" sldId="334"/>
        </pc:sldMkLst>
      </pc:sldChg>
      <pc:sldChg chg="del">
        <pc:chgData name="ゆっくり市場調査論" userId="03e094fd-291a-4030-9f28-a3cc6b5984cc" providerId="ADAL" clId="{B78181FA-F756-4ADF-93C1-4AC272943033}" dt="2024-01-22T12:34:23.809" v="13" actId="2696"/>
        <pc:sldMkLst>
          <pc:docMk/>
          <pc:sldMk cId="4276561118" sldId="335"/>
        </pc:sldMkLst>
      </pc:sldChg>
      <pc:sldChg chg="del">
        <pc:chgData name="ゆっくり市場調査論" userId="03e094fd-291a-4030-9f28-a3cc6b5984cc" providerId="ADAL" clId="{B78181FA-F756-4ADF-93C1-4AC272943033}" dt="2024-01-22T12:34:23.809" v="13" actId="2696"/>
        <pc:sldMkLst>
          <pc:docMk/>
          <pc:sldMk cId="2077362210" sldId="336"/>
        </pc:sldMkLst>
      </pc:sldChg>
      <pc:sldChg chg="del">
        <pc:chgData name="ゆっくり市場調査論" userId="03e094fd-291a-4030-9f28-a3cc6b5984cc" providerId="ADAL" clId="{B78181FA-F756-4ADF-93C1-4AC272943033}" dt="2024-01-22T12:34:23.809" v="13" actId="2696"/>
        <pc:sldMkLst>
          <pc:docMk/>
          <pc:sldMk cId="1716609417" sldId="337"/>
        </pc:sldMkLst>
      </pc:sldChg>
      <pc:sldChg chg="del">
        <pc:chgData name="ゆっくり市場調査論" userId="03e094fd-291a-4030-9f28-a3cc6b5984cc" providerId="ADAL" clId="{B78181FA-F756-4ADF-93C1-4AC272943033}" dt="2024-01-22T12:34:23.809" v="13" actId="2696"/>
        <pc:sldMkLst>
          <pc:docMk/>
          <pc:sldMk cId="695379291" sldId="338"/>
        </pc:sldMkLst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200924494" sldId="339"/>
        </pc:sldMkLst>
        <pc:picChg chg="add mod">
          <ac:chgData name="ゆっくり市場調査論" userId="03e094fd-291a-4030-9f28-a3cc6b5984cc" providerId="ADAL" clId="{B78181FA-F756-4ADF-93C1-4AC272943033}" dt="2024-01-22T12:34:39.104" v="22" actId="962"/>
          <ac:picMkLst>
            <pc:docMk/>
            <pc:sldMk cId="3200924494" sldId="339"/>
            <ac:picMk id="3" creationId="{8F496B48-4F60-17F1-188C-324E83F1617D}"/>
          </ac:picMkLst>
        </pc:picChg>
      </pc:sldChg>
      <pc:sldChg chg="addSp del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935947592" sldId="340"/>
        </pc:sldMkLst>
        <pc:picChg chg="add del mod">
          <ac:chgData name="ゆっくり市場調査論" userId="03e094fd-291a-4030-9f28-a3cc6b5984cc" providerId="ADAL" clId="{B78181FA-F756-4ADF-93C1-4AC272943033}" dt="2024-01-22T12:39:22.652" v="54" actId="478"/>
          <ac:picMkLst>
            <pc:docMk/>
            <pc:sldMk cId="935947592" sldId="340"/>
            <ac:picMk id="3" creationId="{4F0A8351-0F67-D58B-AFF1-254305D2B6FF}"/>
          </ac:picMkLst>
        </pc:picChg>
        <pc:picChg chg="add mod">
          <ac:chgData name="ゆっくり市場調査論" userId="03e094fd-291a-4030-9f28-a3cc6b5984cc" providerId="ADAL" clId="{B78181FA-F756-4ADF-93C1-4AC272943033}" dt="2024-01-22T12:39:27.059" v="57" actId="962"/>
          <ac:picMkLst>
            <pc:docMk/>
            <pc:sldMk cId="935947592" sldId="340"/>
            <ac:picMk id="5" creationId="{DC7E1F76-BABA-0589-AD4D-8D0E380C50BE}"/>
          </ac:picMkLst>
        </pc:picChg>
      </pc:sldChg>
      <pc:sldChg chg="addSp del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010804632" sldId="341"/>
        </pc:sldMkLst>
        <pc:picChg chg="add del mod">
          <ac:chgData name="ゆっくり市場調査論" userId="03e094fd-291a-4030-9f28-a3cc6b5984cc" providerId="ADAL" clId="{B78181FA-F756-4ADF-93C1-4AC272943033}" dt="2024-01-22T12:39:31.783" v="58" actId="478"/>
          <ac:picMkLst>
            <pc:docMk/>
            <pc:sldMk cId="2010804632" sldId="341"/>
            <ac:picMk id="3" creationId="{1359BB11-76E3-50F8-D8C3-976662FB4BD2}"/>
          </ac:picMkLst>
        </pc:picChg>
        <pc:picChg chg="add mod">
          <ac:chgData name="ゆっくり市場調査論" userId="03e094fd-291a-4030-9f28-a3cc6b5984cc" providerId="ADAL" clId="{B78181FA-F756-4ADF-93C1-4AC272943033}" dt="2024-01-22T12:39:36.634" v="61" actId="962"/>
          <ac:picMkLst>
            <pc:docMk/>
            <pc:sldMk cId="2010804632" sldId="341"/>
            <ac:picMk id="5" creationId="{B27DB1A3-2951-53BF-63F6-805BBD2D27E9}"/>
          </ac:picMkLst>
        </pc:picChg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347764536" sldId="342"/>
        </pc:sldMkLst>
        <pc:picChg chg="add mod">
          <ac:chgData name="ゆっくり市場調査論" userId="03e094fd-291a-4030-9f28-a3cc6b5984cc" providerId="ADAL" clId="{B78181FA-F756-4ADF-93C1-4AC272943033}" dt="2024-01-22T12:35:07.361" v="35" actId="962"/>
          <ac:picMkLst>
            <pc:docMk/>
            <pc:sldMk cId="3347764536" sldId="342"/>
            <ac:picMk id="3" creationId="{79586AA4-15A7-E0FD-F006-C0EAE63EFA4D}"/>
          </ac:picMkLst>
        </pc:picChg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4189527759" sldId="343"/>
        </pc:sldMkLst>
        <pc:picChg chg="add mod">
          <ac:chgData name="ゆっくり市場調査論" userId="03e094fd-291a-4030-9f28-a3cc6b5984cc" providerId="ADAL" clId="{B78181FA-F756-4ADF-93C1-4AC272943033}" dt="2024-01-22T12:35:10.743" v="38" actId="962"/>
          <ac:picMkLst>
            <pc:docMk/>
            <pc:sldMk cId="4189527759" sldId="343"/>
            <ac:picMk id="3" creationId="{2BA6D5FB-1CEF-F073-F251-13FED9BFDAD1}"/>
          </ac:picMkLst>
        </pc:picChg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777795520" sldId="344"/>
        </pc:sldMkLst>
        <pc:picChg chg="add mod">
          <ac:chgData name="ゆっくり市場調査論" userId="03e094fd-291a-4030-9f28-a3cc6b5984cc" providerId="ADAL" clId="{B78181FA-F756-4ADF-93C1-4AC272943033}" dt="2024-01-22T12:35:13.648" v="41" actId="962"/>
          <ac:picMkLst>
            <pc:docMk/>
            <pc:sldMk cId="1777795520" sldId="344"/>
            <ac:picMk id="3" creationId="{9CFC6C34-FA51-06B9-09E8-3B403815F228}"/>
          </ac:picMkLst>
        </pc:picChg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3893585500" sldId="345"/>
        </pc:sldMkLst>
        <pc:picChg chg="add mod">
          <ac:chgData name="ゆっくり市場調査論" userId="03e094fd-291a-4030-9f28-a3cc6b5984cc" providerId="ADAL" clId="{B78181FA-F756-4ADF-93C1-4AC272943033}" dt="2024-01-22T12:35:25.730" v="44" actId="962"/>
          <ac:picMkLst>
            <pc:docMk/>
            <pc:sldMk cId="3893585500" sldId="345"/>
            <ac:picMk id="3" creationId="{8451E461-D1F0-7CA1-775E-009CAC631425}"/>
          </ac:picMkLst>
        </pc:picChg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540170949" sldId="346"/>
        </pc:sldMkLst>
        <pc:picChg chg="add mod">
          <ac:chgData name="ゆっくり市場調査論" userId="03e094fd-291a-4030-9f28-a3cc6b5984cc" providerId="ADAL" clId="{B78181FA-F756-4ADF-93C1-4AC272943033}" dt="2024-01-22T12:35:28.482" v="46" actId="27614"/>
          <ac:picMkLst>
            <pc:docMk/>
            <pc:sldMk cId="540170949" sldId="346"/>
            <ac:picMk id="3" creationId="{FCCB79FA-B705-DE32-3038-12D45B38F335}"/>
          </ac:picMkLst>
        </pc:picChg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2138317841" sldId="347"/>
        </pc:sldMkLst>
        <pc:picChg chg="add mod">
          <ac:chgData name="ゆっくり市場調査論" userId="03e094fd-291a-4030-9f28-a3cc6b5984cc" providerId="ADAL" clId="{B78181FA-F756-4ADF-93C1-4AC272943033}" dt="2024-01-22T12:35:30.747" v="49" actId="962"/>
          <ac:picMkLst>
            <pc:docMk/>
            <pc:sldMk cId="2138317841" sldId="347"/>
            <ac:picMk id="3" creationId="{BFD02E78-D2B1-8B7F-30F4-718541BA382A}"/>
          </ac:picMkLst>
        </pc:picChg>
      </pc:sldChg>
      <pc:sldChg chg="addSp modSp new del mod">
        <pc:chgData name="ゆっくり市場調査論" userId="03e094fd-291a-4030-9f28-a3cc6b5984cc" providerId="ADAL" clId="{B78181FA-F756-4ADF-93C1-4AC272943033}" dt="2024-01-24T08:31:25.988" v="62" actId="2696"/>
        <pc:sldMkLst>
          <pc:docMk/>
          <pc:sldMk cId="1937275709" sldId="348"/>
        </pc:sldMkLst>
        <pc:picChg chg="add mod">
          <ac:chgData name="ゆっくり市場調査論" userId="03e094fd-291a-4030-9f28-a3cc6b5984cc" providerId="ADAL" clId="{B78181FA-F756-4ADF-93C1-4AC272943033}" dt="2024-01-22T12:35:33.993" v="52" actId="962"/>
          <ac:picMkLst>
            <pc:docMk/>
            <pc:sldMk cId="1937275709" sldId="348"/>
            <ac:picMk id="3" creationId="{8FB39DC6-9B5B-2CFB-C0F8-5398CCAAD404}"/>
          </ac:picMkLst>
        </pc:picChg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1318021689" sldId="349"/>
        </pc:sldMkLst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3010298979" sldId="350"/>
        </pc:sldMkLst>
      </pc:sldChg>
      <pc:sldChg chg="new del">
        <pc:chgData name="ゆっくり市場調査論" userId="03e094fd-291a-4030-9f28-a3cc6b5984cc" providerId="ADAL" clId="{B78181FA-F756-4ADF-93C1-4AC272943033}" dt="2024-01-22T12:34:23.809" v="13" actId="2696"/>
        <pc:sldMkLst>
          <pc:docMk/>
          <pc:sldMk cId="811073154" sldId="351"/>
        </pc:sldMkLst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3513811901" sldId="351"/>
        </pc:sldMkLst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2170534893" sldId="352"/>
        </pc:sldMkLst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2412566124" sldId="353"/>
        </pc:sldMkLst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2739368824" sldId="354"/>
        </pc:sldMkLst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3969149997" sldId="355"/>
        </pc:sldMkLst>
      </pc:sldChg>
      <pc:sldChg chg="new del">
        <pc:chgData name="ゆっくり市場調査論" userId="03e094fd-291a-4030-9f28-a3cc6b5984cc" providerId="ADAL" clId="{B78181FA-F756-4ADF-93C1-4AC272943033}" dt="2024-01-22T12:35:38.371" v="53" actId="47"/>
        <pc:sldMkLst>
          <pc:docMk/>
          <pc:sldMk cId="701594849" sldId="3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996C70BB-944E-A062-8BC6-E15D9408E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C7BE01-4FAC-2720-2691-49785A7FB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7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C90D99C-75BC-CDA7-087E-A7D7092B2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4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4C44195-292E-85C0-3468-0BE0A0984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1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A1F09E0-DCC7-0665-F2ED-00A4987C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2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2BC356F-BC85-8456-D309-30CDB3823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3EE12B5-CE7D-C07D-D21C-8961DA44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4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15DE3F-6089-3798-CE1F-9954028BA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167266-FD7F-80B5-8F41-EB37CB066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7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D20323C-6C56-2BCE-06C7-2702D240F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8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C2BDB87-1283-8C1B-2B1F-EB30E0F52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1D5DE25-5B3B-510C-C539-DDD2BEF9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1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FC4AD675-7026-25BB-16D9-79825022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7B045B0-A1E4-2E37-3B3E-A3CA13722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48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0824AC6-9EDF-DF20-2FA1-70E065C6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CC65FDB-7E74-F0BE-DB65-0FFDA14A1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1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86942DE-F775-5129-0A6C-8C9EB6780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7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6BFF58F6-D1E6-F032-71DE-3F44365C5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5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3541727-0CBC-10F7-A755-18ECDDE18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67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5361BFF-22E3-FBEA-5F5B-117091BD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193E2482-B620-51B3-F271-4E96B3F02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72F36FE-725C-03C0-8670-BA77BD86B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2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多角形&#10;&#10;自動的に生成された説明">
            <a:extLst>
              <a:ext uri="{FF2B5EF4-FFF2-40B4-BE49-F238E27FC236}">
                <a16:creationId xmlns:a16="http://schemas.microsoft.com/office/drawing/2014/main" id="{139DBB03-77BA-733F-4CBB-34806E80C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46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25164718-F2C7-FE11-8C6D-DAF91F8F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7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48DFB16-0A3B-C1D5-7554-3D59178FB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7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9B28D82-C0CD-4B86-ADEE-40C7B7292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3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EF799FDC-9EFA-CE87-E6FA-3A4FE3AEF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74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D24A2830-2EF5-0E1D-2F65-D6E8B7FC2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39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E77DBF47-968E-3572-B5FA-CBA7D5C1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E3DF16B-A66D-C100-52F9-9527B340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63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C42D3F5-178D-18C7-3A51-6BDDE619C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6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D5FC51F-238B-B4BA-0090-7851D5B98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1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A2FA99-39EF-F055-3AE2-9B30EB16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D5DE75D-E69A-5210-7C06-C0E909E53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0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FA0581E-256C-DBB8-A28B-E6C4A36E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39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D50FAB4-E41A-B6E8-C2AF-E76C26F57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1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座る, 暗い, コンピュータ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6C70A07A-02AE-03C1-D248-17C30F18E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4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67A95AA7-D334-378B-BEFE-26B2DEC0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6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星と惑星のcg&#10;&#10;中程度の精度で自動的に生成された説明">
            <a:extLst>
              <a:ext uri="{FF2B5EF4-FFF2-40B4-BE49-F238E27FC236}">
                <a16:creationId xmlns:a16="http://schemas.microsoft.com/office/drawing/2014/main" id="{DFB6308B-2CFD-5DEF-B4CD-64BA0C0B3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3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赤い光の線&#10;&#10;自動的に生成された説明">
            <a:extLst>
              <a:ext uri="{FF2B5EF4-FFF2-40B4-BE49-F238E27FC236}">
                <a16:creationId xmlns:a16="http://schemas.microsoft.com/office/drawing/2014/main" id="{1E563FAE-4EF6-AE58-3C6F-B4BA24487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409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9408397-91B4-DCB4-521D-8B6F5DE9B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59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DD38E8A-D762-B0DE-814D-8BF1B65A8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7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C911912-C5D8-58F2-AF4C-0BEE9B25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4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245AC4A-D6EC-4C99-832F-45623D082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A9C76E5-E625-B282-D373-E48B3930C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33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143A7D-0878-9045-DDB4-776B573F0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24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EBE4D16-6DD0-79FF-9350-2BFFED75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182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21B1DBF-3B36-5DA0-3811-8C247530C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25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C140572-CF3F-96F7-5587-76758762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8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03F6EE8-E70B-B2D1-0D2F-EE0E2C57B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32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B56D3E6B-A02E-8C02-3373-6B9389FAE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29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C444FC34-5C1C-8C9D-1E78-CDF5E45A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04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1F59CD-40BC-5816-B407-8C6A59C5F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2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FACAB1B-3B35-B83D-AD5E-BA8EBB8D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129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1FA7751E-C6EF-3538-C2F0-188ACC045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6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設計図 が含まれている画像&#10;&#10;自動的に生成された説明">
            <a:extLst>
              <a:ext uri="{FF2B5EF4-FFF2-40B4-BE49-F238E27FC236}">
                <a16:creationId xmlns:a16="http://schemas.microsoft.com/office/drawing/2014/main" id="{9A924C72-6487-B031-8076-217041F7F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430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909F003-2BF8-CE21-B87F-4CEFBB33F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53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204F982-D5E7-FA1B-46E2-8DC280A47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219AF03C-78FB-6A4D-7B59-7A0D52BB0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60689649-C80D-C711-395F-A09DDF278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9"/>
            <a:ext cx="3600450" cy="21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1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D4C40EB-35D3-314B-AB55-36409DD37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162</TotalTime>
  <Words>0</Words>
  <Application>Microsoft Office PowerPoint</Application>
  <PresentationFormat>ユーザー設定</PresentationFormat>
  <Paragraphs>0</Paragraphs>
  <Slides>61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4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2023-09-04T18:27:19Z</dcterms:created>
  <dcterms:modified xsi:type="dcterms:W3CDTF">2024-04-29T05:07:09Z</dcterms:modified>
</cp:coreProperties>
</file>