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1" r:id="rId18"/>
    <p:sldId id="262" r:id="rId19"/>
    <p:sldId id="263" r:id="rId20"/>
    <p:sldId id="264" r:id="rId21"/>
    <p:sldId id="282" r:id="rId22"/>
    <p:sldId id="283" r:id="rId23"/>
    <p:sldId id="284" r:id="rId24"/>
    <p:sldId id="285" r:id="rId25"/>
    <p:sldId id="286" r:id="rId26"/>
    <p:sldId id="287" r:id="rId27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A38B1-8537-4EA6-95DD-718772D24858}" v="2" dt="2024-05-07T13:56:37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8" d="100"/>
          <a:sy n="158" d="100"/>
        </p:scale>
        <p:origin x="13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98DA38B1-8537-4EA6-95DD-718772D24858}"/>
    <pc:docChg chg="custSel modSld">
      <pc:chgData name="ゆっくり市場調査論" userId="03e094fd-291a-4030-9f28-a3cc6b5984cc" providerId="ADAL" clId="{98DA38B1-8537-4EA6-95DD-718772D24858}" dt="2024-05-07T13:56:38.172" v="6" actId="962"/>
      <pc:docMkLst>
        <pc:docMk/>
      </pc:docMkLst>
      <pc:sldChg chg="addSp delSp modSp mod">
        <pc:chgData name="ゆっくり市場調査論" userId="03e094fd-291a-4030-9f28-a3cc6b5984cc" providerId="ADAL" clId="{98DA38B1-8537-4EA6-95DD-718772D24858}" dt="2024-05-07T13:56:38.172" v="6" actId="962"/>
        <pc:sldMkLst>
          <pc:docMk/>
          <pc:sldMk cId="3394003059" sldId="279"/>
        </pc:sldMkLst>
        <pc:picChg chg="del">
          <ac:chgData name="ゆっくり市場調査論" userId="03e094fd-291a-4030-9f28-a3cc6b5984cc" providerId="ADAL" clId="{98DA38B1-8537-4EA6-95DD-718772D24858}" dt="2024-05-07T13:56:25.109" v="0" actId="478"/>
          <ac:picMkLst>
            <pc:docMk/>
            <pc:sldMk cId="3394003059" sldId="279"/>
            <ac:picMk id="3" creationId="{C2E98E40-EAB2-1106-194E-2EEDCF6613C0}"/>
          </ac:picMkLst>
        </pc:picChg>
        <pc:picChg chg="add mod">
          <ac:chgData name="ゆっくり市場調査論" userId="03e094fd-291a-4030-9f28-a3cc6b5984cc" providerId="ADAL" clId="{98DA38B1-8537-4EA6-95DD-718772D24858}" dt="2024-05-07T13:56:38.172" v="6" actId="962"/>
          <ac:picMkLst>
            <pc:docMk/>
            <pc:sldMk cId="3394003059" sldId="279"/>
            <ac:picMk id="4" creationId="{DD4850C7-E3E6-CDFA-8FD5-515D2BAAF94A}"/>
          </ac:picMkLst>
        </pc:picChg>
      </pc:sldChg>
      <pc:sldChg chg="addSp delSp modSp mod">
        <pc:chgData name="ゆっくり市場調査論" userId="03e094fd-291a-4030-9f28-a3cc6b5984cc" providerId="ADAL" clId="{98DA38B1-8537-4EA6-95DD-718772D24858}" dt="2024-05-07T13:56:33.992" v="3" actId="27614"/>
        <pc:sldMkLst>
          <pc:docMk/>
          <pc:sldMk cId="838389791" sldId="280"/>
        </pc:sldMkLst>
        <pc:picChg chg="add mod">
          <ac:chgData name="ゆっくり市場調査論" userId="03e094fd-291a-4030-9f28-a3cc6b5984cc" providerId="ADAL" clId="{98DA38B1-8537-4EA6-95DD-718772D24858}" dt="2024-05-07T13:56:33.992" v="3" actId="27614"/>
          <ac:picMkLst>
            <pc:docMk/>
            <pc:sldMk cId="838389791" sldId="280"/>
            <ac:picMk id="3" creationId="{C04A6145-849F-7E38-5B9B-615E04A90C83}"/>
          </ac:picMkLst>
        </pc:picChg>
        <pc:picChg chg="del">
          <ac:chgData name="ゆっくり市場調査論" userId="03e094fd-291a-4030-9f28-a3cc6b5984cc" providerId="ADAL" clId="{98DA38B1-8537-4EA6-95DD-718772D24858}" dt="2024-05-07T13:56:27.446" v="1" actId="478"/>
          <ac:picMkLst>
            <pc:docMk/>
            <pc:sldMk cId="838389791" sldId="280"/>
            <ac:picMk id="4" creationId="{3D6D6F65-8D1E-6B04-F6B2-4CFDB7427BCF}"/>
          </ac:picMkLst>
        </pc:picChg>
      </pc:sldChg>
    </pc:docChg>
  </pc:docChgLst>
  <pc:docChgLst>
    <pc:chgData name="ゆっくり市場調査論" userId="03e094fd-291a-4030-9f28-a3cc6b5984cc" providerId="ADAL" clId="{3835A7C5-54E5-4326-926E-D886191A661D}"/>
    <pc:docChg chg="custSel addSld delSld modSld">
      <pc:chgData name="ゆっくり市場調査論" userId="03e094fd-291a-4030-9f28-a3cc6b5984cc" providerId="ADAL" clId="{3835A7C5-54E5-4326-926E-D886191A661D}" dt="2024-04-28T08:58:48.345" v="145" actId="962"/>
      <pc:docMkLst>
        <pc:docMk/>
      </pc:docMkLst>
      <pc:sldChg chg="addSp delSp modSp del mod">
        <pc:chgData name="ゆっくり市場調査論" userId="03e094fd-291a-4030-9f28-a3cc6b5984cc" providerId="ADAL" clId="{3835A7C5-54E5-4326-926E-D886191A661D}" dt="2024-04-10T12:17:36.991" v="52" actId="47"/>
        <pc:sldMkLst>
          <pc:docMk/>
          <pc:sldMk cId="1520722620" sldId="258"/>
        </pc:sldMkLst>
        <pc:picChg chg="del">
          <ac:chgData name="ゆっくり市場調査論" userId="03e094fd-291a-4030-9f28-a3cc6b5984cc" providerId="ADAL" clId="{3835A7C5-54E5-4326-926E-D886191A661D}" dt="2024-04-10T11:17:06.837" v="10" actId="478"/>
          <ac:picMkLst>
            <pc:docMk/>
            <pc:sldMk cId="1520722620" sldId="258"/>
            <ac:picMk id="3" creationId="{9B79FB24-576A-164D-243B-AE164E985555}"/>
          </ac:picMkLst>
        </pc:picChg>
        <pc:picChg chg="add mod">
          <ac:chgData name="ゆっくり市場調査論" userId="03e094fd-291a-4030-9f28-a3cc6b5984cc" providerId="ADAL" clId="{3835A7C5-54E5-4326-926E-D886191A661D}" dt="2024-04-10T11:18:01.848" v="44" actId="962"/>
          <ac:picMkLst>
            <pc:docMk/>
            <pc:sldMk cId="1520722620" sldId="258"/>
            <ac:picMk id="4" creationId="{F2522F7E-DC29-4E97-C85A-5AB83A8C8214}"/>
          </ac:picMkLst>
        </pc:picChg>
      </pc:sldChg>
      <pc:sldChg chg="addSp delSp modSp del mod">
        <pc:chgData name="ゆっくり市場調査論" userId="03e094fd-291a-4030-9f28-a3cc6b5984cc" providerId="ADAL" clId="{3835A7C5-54E5-4326-926E-D886191A661D}" dt="2024-04-10T12:17:36.991" v="52" actId="47"/>
        <pc:sldMkLst>
          <pc:docMk/>
          <pc:sldMk cId="1339184038" sldId="259"/>
        </pc:sldMkLst>
        <pc:picChg chg="del">
          <ac:chgData name="ゆっくり市場調査論" userId="03e094fd-291a-4030-9f28-a3cc6b5984cc" providerId="ADAL" clId="{3835A7C5-54E5-4326-926E-D886191A661D}" dt="2024-04-10T11:17:08.566" v="11" actId="478"/>
          <ac:picMkLst>
            <pc:docMk/>
            <pc:sldMk cId="1339184038" sldId="259"/>
            <ac:picMk id="3" creationId="{EBC455FD-4B5B-C9F1-CDC9-17767AFAFD35}"/>
          </ac:picMkLst>
        </pc:picChg>
        <pc:picChg chg="add mod">
          <ac:chgData name="ゆっくり市場調査論" userId="03e094fd-291a-4030-9f28-a3cc6b5984cc" providerId="ADAL" clId="{3835A7C5-54E5-4326-926E-D886191A661D}" dt="2024-04-10T11:18:04.036" v="47" actId="962"/>
          <ac:picMkLst>
            <pc:docMk/>
            <pc:sldMk cId="1339184038" sldId="259"/>
            <ac:picMk id="4" creationId="{C9043250-2BDE-91D7-2790-703AFC0059B9}"/>
          </ac:picMkLst>
        </pc:picChg>
      </pc:sldChg>
      <pc:sldChg chg="del">
        <pc:chgData name="ゆっくり市場調査論" userId="03e094fd-291a-4030-9f28-a3cc6b5984cc" providerId="ADAL" clId="{3835A7C5-54E5-4326-926E-D886191A661D}" dt="2024-04-10T12:17:36.991" v="52" actId="47"/>
        <pc:sldMkLst>
          <pc:docMk/>
          <pc:sldMk cId="2067040461" sldId="260"/>
        </pc:sldMkLst>
      </pc:sldChg>
      <pc:sldChg chg="addSp delSp modSp mod">
        <pc:chgData name="ゆっくり市場調査論" userId="03e094fd-291a-4030-9f28-a3cc6b5984cc" providerId="ADAL" clId="{3835A7C5-54E5-4326-926E-D886191A661D}" dt="2024-04-28T08:58:48.345" v="145" actId="962"/>
        <pc:sldMkLst>
          <pc:docMk/>
          <pc:sldMk cId="1128009376" sldId="261"/>
        </pc:sldMkLst>
        <pc:picChg chg="del">
          <ac:chgData name="ゆっくり市場調査論" userId="03e094fd-291a-4030-9f28-a3cc6b5984cc" providerId="ADAL" clId="{3835A7C5-54E5-4326-926E-D886191A661D}" dt="2024-04-10T11:16:53.413" v="4" actId="478"/>
          <ac:picMkLst>
            <pc:docMk/>
            <pc:sldMk cId="1128009376" sldId="261"/>
            <ac:picMk id="3" creationId="{AB6E3F06-A57F-03ED-E732-3D16E1FB5DEE}"/>
          </ac:picMkLst>
        </pc:picChg>
        <pc:picChg chg="add mod">
          <ac:chgData name="ゆっくり市場調査論" userId="03e094fd-291a-4030-9f28-a3cc6b5984cc" providerId="ADAL" clId="{3835A7C5-54E5-4326-926E-D886191A661D}" dt="2024-04-28T08:58:48.345" v="145" actId="962"/>
          <ac:picMkLst>
            <pc:docMk/>
            <pc:sldMk cId="1128009376" sldId="261"/>
            <ac:picMk id="3" creationId="{D7B43160-8A26-ECE5-A6C7-CCBDD54AC607}"/>
          </ac:picMkLst>
        </pc:picChg>
        <pc:picChg chg="add del mod">
          <ac:chgData name="ゆっくり市場調査論" userId="03e094fd-291a-4030-9f28-a3cc6b5984cc" providerId="ADAL" clId="{3835A7C5-54E5-4326-926E-D886191A661D}" dt="2024-04-28T08:57:36.498" v="142" actId="478"/>
          <ac:picMkLst>
            <pc:docMk/>
            <pc:sldMk cId="1128009376" sldId="261"/>
            <ac:picMk id="4" creationId="{703144F5-5B32-91B4-0743-F19B2249F98E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10T12:17:52.449" v="61" actId="962"/>
        <pc:sldMkLst>
          <pc:docMk/>
          <pc:sldMk cId="3999992612" sldId="262"/>
        </pc:sldMkLst>
        <pc:picChg chg="del">
          <ac:chgData name="ゆっくり市場調査論" userId="03e094fd-291a-4030-9f28-a3cc6b5984cc" providerId="ADAL" clId="{3835A7C5-54E5-4326-926E-D886191A661D}" dt="2024-04-10T11:16:56.381" v="5" actId="478"/>
          <ac:picMkLst>
            <pc:docMk/>
            <pc:sldMk cId="3999992612" sldId="262"/>
            <ac:picMk id="3" creationId="{2E0E7C9F-0440-FFC1-BA2C-9783B9BD1F7F}"/>
          </ac:picMkLst>
        </pc:picChg>
        <pc:picChg chg="add mod">
          <ac:chgData name="ゆっくり市場調査論" userId="03e094fd-291a-4030-9f28-a3cc6b5984cc" providerId="ADAL" clId="{3835A7C5-54E5-4326-926E-D886191A661D}" dt="2024-04-10T12:17:52.449" v="61" actId="962"/>
          <ac:picMkLst>
            <pc:docMk/>
            <pc:sldMk cId="3999992612" sldId="262"/>
            <ac:picMk id="3" creationId="{EA8466DE-5D45-6C3C-E181-49B3D25EFC55}"/>
          </ac:picMkLst>
        </pc:picChg>
        <pc:picChg chg="add del mod">
          <ac:chgData name="ゆっくり市場調査論" userId="03e094fd-291a-4030-9f28-a3cc6b5984cc" providerId="ADAL" clId="{3835A7C5-54E5-4326-926E-D886191A661D}" dt="2024-04-10T12:17:19.787" v="48" actId="478"/>
          <ac:picMkLst>
            <pc:docMk/>
            <pc:sldMk cId="3999992612" sldId="262"/>
            <ac:picMk id="4" creationId="{5E370C39-4B73-97A4-425F-F98C5DBDCAA5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10T12:17:55.388" v="64" actId="962"/>
        <pc:sldMkLst>
          <pc:docMk/>
          <pc:sldMk cId="2601162370" sldId="263"/>
        </pc:sldMkLst>
        <pc:picChg chg="del">
          <ac:chgData name="ゆっくり市場調査論" userId="03e094fd-291a-4030-9f28-a3cc6b5984cc" providerId="ADAL" clId="{3835A7C5-54E5-4326-926E-D886191A661D}" dt="2024-04-10T11:16:58.346" v="6" actId="478"/>
          <ac:picMkLst>
            <pc:docMk/>
            <pc:sldMk cId="2601162370" sldId="263"/>
            <ac:picMk id="3" creationId="{32103CC3-7C2E-196D-B57A-0E0DFC67683F}"/>
          </ac:picMkLst>
        </pc:picChg>
        <pc:picChg chg="add mod">
          <ac:chgData name="ゆっくり市場調査論" userId="03e094fd-291a-4030-9f28-a3cc6b5984cc" providerId="ADAL" clId="{3835A7C5-54E5-4326-926E-D886191A661D}" dt="2024-04-10T12:17:55.388" v="64" actId="962"/>
          <ac:picMkLst>
            <pc:docMk/>
            <pc:sldMk cId="2601162370" sldId="263"/>
            <ac:picMk id="3" creationId="{B09E2483-DD80-FCCE-DE22-0250EB50E56B}"/>
          </ac:picMkLst>
        </pc:picChg>
        <pc:picChg chg="add del mod">
          <ac:chgData name="ゆっくり市場調査論" userId="03e094fd-291a-4030-9f28-a3cc6b5984cc" providerId="ADAL" clId="{3835A7C5-54E5-4326-926E-D886191A661D}" dt="2024-04-10T12:17:27.445" v="49" actId="478"/>
          <ac:picMkLst>
            <pc:docMk/>
            <pc:sldMk cId="2601162370" sldId="263"/>
            <ac:picMk id="4" creationId="{9C409380-FEBE-20E8-172E-5024306B24D4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10T12:17:58.108" v="67" actId="962"/>
        <pc:sldMkLst>
          <pc:docMk/>
          <pc:sldMk cId="116972184" sldId="264"/>
        </pc:sldMkLst>
        <pc:picChg chg="del">
          <ac:chgData name="ゆっくり市場調査論" userId="03e094fd-291a-4030-9f28-a3cc6b5984cc" providerId="ADAL" clId="{3835A7C5-54E5-4326-926E-D886191A661D}" dt="2024-04-10T11:17:00.695" v="7" actId="478"/>
          <ac:picMkLst>
            <pc:docMk/>
            <pc:sldMk cId="116972184" sldId="264"/>
            <ac:picMk id="3" creationId="{21483ECF-618B-41D1-92D9-22292B193807}"/>
          </ac:picMkLst>
        </pc:picChg>
        <pc:picChg chg="add mod">
          <ac:chgData name="ゆっくり市場調査論" userId="03e094fd-291a-4030-9f28-a3cc6b5984cc" providerId="ADAL" clId="{3835A7C5-54E5-4326-926E-D886191A661D}" dt="2024-04-10T12:17:58.108" v="67" actId="962"/>
          <ac:picMkLst>
            <pc:docMk/>
            <pc:sldMk cId="116972184" sldId="264"/>
            <ac:picMk id="3" creationId="{BDAC7C8C-32A5-CAEF-A0B9-9F0C700B6CB8}"/>
          </ac:picMkLst>
        </pc:picChg>
        <pc:picChg chg="add del mod">
          <ac:chgData name="ゆっくり市場調査論" userId="03e094fd-291a-4030-9f28-a3cc6b5984cc" providerId="ADAL" clId="{3835A7C5-54E5-4326-926E-D886191A661D}" dt="2024-04-10T12:17:30.253" v="50" actId="478"/>
          <ac:picMkLst>
            <pc:docMk/>
            <pc:sldMk cId="116972184" sldId="264"/>
            <ac:picMk id="4" creationId="{F136EF49-6B76-1C95-9A08-E2B13BD062CD}"/>
          </ac:picMkLst>
        </pc:picChg>
      </pc:sldChg>
      <pc:sldChg chg="addSp delSp modSp del mod">
        <pc:chgData name="ゆっくり市場調査論" userId="03e094fd-291a-4030-9f28-a3cc6b5984cc" providerId="ADAL" clId="{3835A7C5-54E5-4326-926E-D886191A661D}" dt="2024-04-10T12:17:33.293" v="51" actId="47"/>
        <pc:sldMkLst>
          <pc:docMk/>
          <pc:sldMk cId="2320711093" sldId="265"/>
        </pc:sldMkLst>
        <pc:picChg chg="del">
          <ac:chgData name="ゆっくり市場調査論" userId="03e094fd-291a-4030-9f28-a3cc6b5984cc" providerId="ADAL" clId="{3835A7C5-54E5-4326-926E-D886191A661D}" dt="2024-04-10T11:17:03.013" v="8" actId="478"/>
          <ac:picMkLst>
            <pc:docMk/>
            <pc:sldMk cId="2320711093" sldId="265"/>
            <ac:picMk id="3" creationId="{B728F9A1-E813-FA98-9A7D-F76ED18A74E2}"/>
          </ac:picMkLst>
        </pc:picChg>
        <pc:picChg chg="add mod">
          <ac:chgData name="ゆっくり市場調査論" userId="03e094fd-291a-4030-9f28-a3cc6b5984cc" providerId="ADAL" clId="{3835A7C5-54E5-4326-926E-D886191A661D}" dt="2024-04-10T11:17:57.180" v="38" actId="962"/>
          <ac:picMkLst>
            <pc:docMk/>
            <pc:sldMk cId="2320711093" sldId="265"/>
            <ac:picMk id="4" creationId="{B30C6F79-7741-F42A-888B-E5095B4B26CB}"/>
          </ac:picMkLst>
        </pc:picChg>
      </pc:sldChg>
      <pc:sldChg chg="addSp delSp modSp del mod">
        <pc:chgData name="ゆっくり市場調査論" userId="03e094fd-291a-4030-9f28-a3cc6b5984cc" providerId="ADAL" clId="{3835A7C5-54E5-4326-926E-D886191A661D}" dt="2024-04-10T12:17:36.991" v="52" actId="47"/>
        <pc:sldMkLst>
          <pc:docMk/>
          <pc:sldMk cId="2987503183" sldId="266"/>
        </pc:sldMkLst>
        <pc:picChg chg="del">
          <ac:chgData name="ゆっくり市場調査論" userId="03e094fd-291a-4030-9f28-a3cc6b5984cc" providerId="ADAL" clId="{3835A7C5-54E5-4326-926E-D886191A661D}" dt="2024-04-10T11:17:04.970" v="9" actId="478"/>
          <ac:picMkLst>
            <pc:docMk/>
            <pc:sldMk cId="2987503183" sldId="266"/>
            <ac:picMk id="3" creationId="{7B872045-C772-281D-97EE-5632BB2A4C57}"/>
          </ac:picMkLst>
        </pc:picChg>
        <pc:picChg chg="add mod">
          <ac:chgData name="ゆっくり市場調査論" userId="03e094fd-291a-4030-9f28-a3cc6b5984cc" providerId="ADAL" clId="{3835A7C5-54E5-4326-926E-D886191A661D}" dt="2024-04-10T11:17:59.736" v="41" actId="962"/>
          <ac:picMkLst>
            <pc:docMk/>
            <pc:sldMk cId="2987503183" sldId="266"/>
            <ac:picMk id="4" creationId="{78BAE60C-71AF-48FE-2A8D-A4A7828D985D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28T08:55:20.866" v="123" actId="962"/>
        <pc:sldMkLst>
          <pc:docMk/>
          <pc:sldMk cId="2245088005" sldId="267"/>
        </pc:sldMkLst>
        <pc:picChg chg="del">
          <ac:chgData name="ゆっくり市場調査論" userId="03e094fd-291a-4030-9f28-a3cc6b5984cc" providerId="ADAL" clId="{3835A7C5-54E5-4326-926E-D886191A661D}" dt="2024-04-28T08:53:21.653" v="98" actId="478"/>
          <ac:picMkLst>
            <pc:docMk/>
            <pc:sldMk cId="2245088005" sldId="267"/>
            <ac:picMk id="3" creationId="{332F280C-F7F3-FF85-F572-A5BE033EC500}"/>
          </ac:picMkLst>
        </pc:picChg>
        <pc:picChg chg="add mod">
          <ac:chgData name="ゆっくり市場調査論" userId="03e094fd-291a-4030-9f28-a3cc6b5984cc" providerId="ADAL" clId="{3835A7C5-54E5-4326-926E-D886191A661D}" dt="2024-04-28T08:55:20.866" v="123" actId="962"/>
          <ac:picMkLst>
            <pc:docMk/>
            <pc:sldMk cId="2245088005" sldId="267"/>
            <ac:picMk id="4" creationId="{2516AC60-269C-87F6-057C-D370EB8D125A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28T08:55:23.863" v="126" actId="962"/>
        <pc:sldMkLst>
          <pc:docMk/>
          <pc:sldMk cId="213495484" sldId="268"/>
        </pc:sldMkLst>
        <pc:picChg chg="del">
          <ac:chgData name="ゆっくり市場調査論" userId="03e094fd-291a-4030-9f28-a3cc6b5984cc" providerId="ADAL" clId="{3835A7C5-54E5-4326-926E-D886191A661D}" dt="2024-04-28T08:53:24.116" v="99" actId="478"/>
          <ac:picMkLst>
            <pc:docMk/>
            <pc:sldMk cId="213495484" sldId="268"/>
            <ac:picMk id="3" creationId="{538FEFF3-C861-E3AD-DC36-B6F508302260}"/>
          </ac:picMkLst>
        </pc:picChg>
        <pc:picChg chg="add mod">
          <ac:chgData name="ゆっくり市場調査論" userId="03e094fd-291a-4030-9f28-a3cc6b5984cc" providerId="ADAL" clId="{3835A7C5-54E5-4326-926E-D886191A661D}" dt="2024-04-28T08:55:23.863" v="126" actId="962"/>
          <ac:picMkLst>
            <pc:docMk/>
            <pc:sldMk cId="213495484" sldId="268"/>
            <ac:picMk id="4" creationId="{92BC2356-0164-3D8E-140A-691A998EFF72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28T08:55:26.925" v="129" actId="962"/>
        <pc:sldMkLst>
          <pc:docMk/>
          <pc:sldMk cId="1185065054" sldId="269"/>
        </pc:sldMkLst>
        <pc:picChg chg="del">
          <ac:chgData name="ゆっくり市場調査論" userId="03e094fd-291a-4030-9f28-a3cc6b5984cc" providerId="ADAL" clId="{3835A7C5-54E5-4326-926E-D886191A661D}" dt="2024-04-28T08:53:27.234" v="100" actId="478"/>
          <ac:picMkLst>
            <pc:docMk/>
            <pc:sldMk cId="1185065054" sldId="269"/>
            <ac:picMk id="3" creationId="{706F774E-2654-E0D0-7E71-ED79CEDFA00D}"/>
          </ac:picMkLst>
        </pc:picChg>
        <pc:picChg chg="add mod">
          <ac:chgData name="ゆっくり市場調査論" userId="03e094fd-291a-4030-9f28-a3cc6b5984cc" providerId="ADAL" clId="{3835A7C5-54E5-4326-926E-D886191A661D}" dt="2024-04-28T08:55:26.925" v="129" actId="962"/>
          <ac:picMkLst>
            <pc:docMk/>
            <pc:sldMk cId="1185065054" sldId="269"/>
            <ac:picMk id="4" creationId="{2F251CE1-7084-FDC3-F014-71155A7350D8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28T08:55:30.112" v="132" actId="962"/>
        <pc:sldMkLst>
          <pc:docMk/>
          <pc:sldMk cId="2701383856" sldId="270"/>
        </pc:sldMkLst>
        <pc:picChg chg="del">
          <ac:chgData name="ゆっくり市場調査論" userId="03e094fd-291a-4030-9f28-a3cc6b5984cc" providerId="ADAL" clId="{3835A7C5-54E5-4326-926E-D886191A661D}" dt="2024-04-28T08:53:30.293" v="101" actId="478"/>
          <ac:picMkLst>
            <pc:docMk/>
            <pc:sldMk cId="2701383856" sldId="270"/>
            <ac:picMk id="3" creationId="{DCDB5A08-7622-C5FB-2EBC-8AC913174B60}"/>
          </ac:picMkLst>
        </pc:picChg>
        <pc:picChg chg="add mod">
          <ac:chgData name="ゆっくり市場調査論" userId="03e094fd-291a-4030-9f28-a3cc6b5984cc" providerId="ADAL" clId="{3835A7C5-54E5-4326-926E-D886191A661D}" dt="2024-04-28T08:55:30.112" v="132" actId="962"/>
          <ac:picMkLst>
            <pc:docMk/>
            <pc:sldMk cId="2701383856" sldId="270"/>
            <ac:picMk id="4" creationId="{B694C662-2283-319B-61E3-CC6C2E1009D9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28T08:55:33.053" v="135" actId="962"/>
        <pc:sldMkLst>
          <pc:docMk/>
          <pc:sldMk cId="3690747470" sldId="271"/>
        </pc:sldMkLst>
        <pc:picChg chg="del">
          <ac:chgData name="ゆっくり市場調査論" userId="03e094fd-291a-4030-9f28-a3cc6b5984cc" providerId="ADAL" clId="{3835A7C5-54E5-4326-926E-D886191A661D}" dt="2024-04-28T08:53:33.448" v="102" actId="478"/>
          <ac:picMkLst>
            <pc:docMk/>
            <pc:sldMk cId="3690747470" sldId="271"/>
            <ac:picMk id="3" creationId="{31BCE0D8-8C9B-5791-8E8F-2B67443FDC8E}"/>
          </ac:picMkLst>
        </pc:picChg>
        <pc:picChg chg="add mod">
          <ac:chgData name="ゆっくり市場調査論" userId="03e094fd-291a-4030-9f28-a3cc6b5984cc" providerId="ADAL" clId="{3835A7C5-54E5-4326-926E-D886191A661D}" dt="2024-04-28T08:55:33.053" v="135" actId="962"/>
          <ac:picMkLst>
            <pc:docMk/>
            <pc:sldMk cId="3690747470" sldId="271"/>
            <ac:picMk id="4" creationId="{451FDA06-10FB-2436-16A7-4F5D29E44347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28T08:55:36.484" v="138" actId="962"/>
        <pc:sldMkLst>
          <pc:docMk/>
          <pc:sldMk cId="621027448" sldId="272"/>
        </pc:sldMkLst>
        <pc:picChg chg="del">
          <ac:chgData name="ゆっくり市場調査論" userId="03e094fd-291a-4030-9f28-a3cc6b5984cc" providerId="ADAL" clId="{3835A7C5-54E5-4326-926E-D886191A661D}" dt="2024-04-28T08:53:35.817" v="103" actId="478"/>
          <ac:picMkLst>
            <pc:docMk/>
            <pc:sldMk cId="621027448" sldId="272"/>
            <ac:picMk id="3" creationId="{4BE7F32A-6FFC-DCE9-3CD0-CDE46104B646}"/>
          </ac:picMkLst>
        </pc:picChg>
        <pc:picChg chg="add mod">
          <ac:chgData name="ゆっくり市場調査論" userId="03e094fd-291a-4030-9f28-a3cc6b5984cc" providerId="ADAL" clId="{3835A7C5-54E5-4326-926E-D886191A661D}" dt="2024-04-28T08:55:36.484" v="138" actId="962"/>
          <ac:picMkLst>
            <pc:docMk/>
            <pc:sldMk cId="621027448" sldId="272"/>
            <ac:picMk id="4" creationId="{015D7757-0378-919E-23D2-91732D9F568F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28T08:55:40.340" v="141" actId="962"/>
        <pc:sldMkLst>
          <pc:docMk/>
          <pc:sldMk cId="3563296870" sldId="273"/>
        </pc:sldMkLst>
        <pc:picChg chg="del">
          <ac:chgData name="ゆっくり市場調査論" userId="03e094fd-291a-4030-9f28-a3cc6b5984cc" providerId="ADAL" clId="{3835A7C5-54E5-4326-926E-D886191A661D}" dt="2024-04-28T08:53:39.699" v="104" actId="478"/>
          <ac:picMkLst>
            <pc:docMk/>
            <pc:sldMk cId="3563296870" sldId="273"/>
            <ac:picMk id="3" creationId="{E73259D1-7712-C15C-6B4B-24960E93C3E1}"/>
          </ac:picMkLst>
        </pc:picChg>
        <pc:picChg chg="add mod">
          <ac:chgData name="ゆっくり市場調査論" userId="03e094fd-291a-4030-9f28-a3cc6b5984cc" providerId="ADAL" clId="{3835A7C5-54E5-4326-926E-D886191A661D}" dt="2024-04-28T08:55:40.340" v="141" actId="962"/>
          <ac:picMkLst>
            <pc:docMk/>
            <pc:sldMk cId="3563296870" sldId="273"/>
            <ac:picMk id="4" creationId="{D50A08B3-6FCF-3431-EB0F-0FEECD481F94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28T08:55:15.024" v="120" actId="962"/>
        <pc:sldMkLst>
          <pc:docMk/>
          <pc:sldMk cId="1194599035" sldId="274"/>
        </pc:sldMkLst>
        <pc:picChg chg="add mod">
          <ac:chgData name="ゆっくり市場調査論" userId="03e094fd-291a-4030-9f28-a3cc6b5984cc" providerId="ADAL" clId="{3835A7C5-54E5-4326-926E-D886191A661D}" dt="2024-04-28T08:55:15.024" v="120" actId="962"/>
          <ac:picMkLst>
            <pc:docMk/>
            <pc:sldMk cId="1194599035" sldId="274"/>
            <ac:picMk id="3" creationId="{4CD1849C-FBD5-6E8D-9038-84C32B612BBE}"/>
          </ac:picMkLst>
        </pc:picChg>
        <pc:picChg chg="del">
          <ac:chgData name="ゆっくり市場調査論" userId="03e094fd-291a-4030-9f28-a3cc6b5984cc" providerId="ADAL" clId="{3835A7C5-54E5-4326-926E-D886191A661D}" dt="2024-04-10T11:16:36.237" v="0" actId="478"/>
          <ac:picMkLst>
            <pc:docMk/>
            <pc:sldMk cId="1194599035" sldId="274"/>
            <ac:picMk id="3" creationId="{5FEC759F-67C1-7CB3-8AA0-02A462EF5929}"/>
          </ac:picMkLst>
        </pc:picChg>
        <pc:picChg chg="add del mod">
          <ac:chgData name="ゆっくり市場調査論" userId="03e094fd-291a-4030-9f28-a3cc6b5984cc" providerId="ADAL" clId="{3835A7C5-54E5-4326-926E-D886191A661D}" dt="2024-04-28T08:53:49.502" v="105" actId="478"/>
          <ac:picMkLst>
            <pc:docMk/>
            <pc:sldMk cId="1194599035" sldId="274"/>
            <ac:picMk id="4" creationId="{E047D0B1-6C02-E636-6C94-79E219036AF1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10T11:17:34.106" v="17" actId="962"/>
        <pc:sldMkLst>
          <pc:docMk/>
          <pc:sldMk cId="1659968076" sldId="275"/>
        </pc:sldMkLst>
        <pc:picChg chg="del">
          <ac:chgData name="ゆっくり市場調査論" userId="03e094fd-291a-4030-9f28-a3cc6b5984cc" providerId="ADAL" clId="{3835A7C5-54E5-4326-926E-D886191A661D}" dt="2024-04-10T11:16:41.726" v="1" actId="478"/>
          <ac:picMkLst>
            <pc:docMk/>
            <pc:sldMk cId="1659968076" sldId="275"/>
            <ac:picMk id="3" creationId="{80CDDB88-C4C9-5FA9-F193-4DF373B00B87}"/>
          </ac:picMkLst>
        </pc:picChg>
        <pc:picChg chg="add mod">
          <ac:chgData name="ゆっくり市場調査論" userId="03e094fd-291a-4030-9f28-a3cc6b5984cc" providerId="ADAL" clId="{3835A7C5-54E5-4326-926E-D886191A661D}" dt="2024-04-10T11:17:34.106" v="17" actId="962"/>
          <ac:picMkLst>
            <pc:docMk/>
            <pc:sldMk cId="1659968076" sldId="275"/>
            <ac:picMk id="4" creationId="{7408A353-DC44-4DF0-4735-49FA88ED8A60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10T11:17:37.850" v="20" actId="962"/>
        <pc:sldMkLst>
          <pc:docMk/>
          <pc:sldMk cId="3303621342" sldId="278"/>
        </pc:sldMkLst>
        <pc:picChg chg="del">
          <ac:chgData name="ゆっくり市場調査論" userId="03e094fd-291a-4030-9f28-a3cc6b5984cc" providerId="ADAL" clId="{3835A7C5-54E5-4326-926E-D886191A661D}" dt="2024-04-10T11:16:45.236" v="2" actId="478"/>
          <ac:picMkLst>
            <pc:docMk/>
            <pc:sldMk cId="3303621342" sldId="278"/>
            <ac:picMk id="3" creationId="{5C12E035-EA20-D6A0-693B-8D6EABB5EE06}"/>
          </ac:picMkLst>
        </pc:picChg>
        <pc:picChg chg="add mod">
          <ac:chgData name="ゆっくり市場調査論" userId="03e094fd-291a-4030-9f28-a3cc6b5984cc" providerId="ADAL" clId="{3835A7C5-54E5-4326-926E-D886191A661D}" dt="2024-04-10T11:17:37.850" v="20" actId="962"/>
          <ac:picMkLst>
            <pc:docMk/>
            <pc:sldMk cId="3303621342" sldId="278"/>
            <ac:picMk id="4" creationId="{DC7BA490-1762-C1CC-DAE3-398087B3BE88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28T08:55:10.890" v="117" actId="962"/>
        <pc:sldMkLst>
          <pc:docMk/>
          <pc:sldMk cId="838389791" sldId="280"/>
        </pc:sldMkLst>
        <pc:picChg chg="del">
          <ac:chgData name="ゆっくり市場調査論" userId="03e094fd-291a-4030-9f28-a3cc6b5984cc" providerId="ADAL" clId="{3835A7C5-54E5-4326-926E-D886191A661D}" dt="2024-04-28T08:54:13.712" v="106" actId="478"/>
          <ac:picMkLst>
            <pc:docMk/>
            <pc:sldMk cId="838389791" sldId="280"/>
            <ac:picMk id="3" creationId="{64926260-C8C6-A0A3-333A-0409166A639E}"/>
          </ac:picMkLst>
        </pc:picChg>
        <pc:picChg chg="add mod">
          <ac:chgData name="ゆっくり市場調査論" userId="03e094fd-291a-4030-9f28-a3cc6b5984cc" providerId="ADAL" clId="{3835A7C5-54E5-4326-926E-D886191A661D}" dt="2024-04-28T08:55:10.890" v="117" actId="962"/>
          <ac:picMkLst>
            <pc:docMk/>
            <pc:sldMk cId="838389791" sldId="280"/>
            <ac:picMk id="4" creationId="{3D6D6F65-8D1E-6B04-F6B2-4CFDB7427BCF}"/>
          </ac:picMkLst>
        </pc:picChg>
      </pc:sldChg>
      <pc:sldChg chg="addSp delSp modSp mod">
        <pc:chgData name="ゆっくり市場調査論" userId="03e094fd-291a-4030-9f28-a3cc6b5984cc" providerId="ADAL" clId="{3835A7C5-54E5-4326-926E-D886191A661D}" dt="2024-04-28T08:55:05.685" v="114" actId="962"/>
        <pc:sldMkLst>
          <pc:docMk/>
          <pc:sldMk cId="23143745" sldId="281"/>
        </pc:sldMkLst>
        <pc:picChg chg="del">
          <ac:chgData name="ゆっくり市場調査論" userId="03e094fd-291a-4030-9f28-a3cc6b5984cc" providerId="ADAL" clId="{3835A7C5-54E5-4326-926E-D886191A661D}" dt="2024-04-10T11:16:48.671" v="3" actId="478"/>
          <ac:picMkLst>
            <pc:docMk/>
            <pc:sldMk cId="23143745" sldId="281"/>
            <ac:picMk id="3" creationId="{29BA9E16-4FD4-65C7-08BA-5C1D4A674C05}"/>
          </ac:picMkLst>
        </pc:picChg>
        <pc:picChg chg="add mod">
          <ac:chgData name="ゆっくり市場調査論" userId="03e094fd-291a-4030-9f28-a3cc6b5984cc" providerId="ADAL" clId="{3835A7C5-54E5-4326-926E-D886191A661D}" dt="2024-04-28T08:55:05.685" v="114" actId="962"/>
          <ac:picMkLst>
            <pc:docMk/>
            <pc:sldMk cId="23143745" sldId="281"/>
            <ac:picMk id="3" creationId="{8E8080DC-5A55-C61E-5F28-EF2E226ACDA6}"/>
          </ac:picMkLst>
        </pc:picChg>
        <pc:picChg chg="add del mod">
          <ac:chgData name="ゆっくり市場調査論" userId="03e094fd-291a-4030-9f28-a3cc6b5984cc" providerId="ADAL" clId="{3835A7C5-54E5-4326-926E-D886191A661D}" dt="2024-04-28T08:54:17.828" v="107" actId="478"/>
          <ac:picMkLst>
            <pc:docMk/>
            <pc:sldMk cId="23143745" sldId="281"/>
            <ac:picMk id="4" creationId="{CB8AE673-8ACE-2D4D-B25F-855C1FDA2092}"/>
          </ac:picMkLst>
        </pc:picChg>
      </pc:sldChg>
      <pc:sldChg chg="addSp modSp new mod">
        <pc:chgData name="ゆっくり市場調査論" userId="03e094fd-291a-4030-9f28-a3cc6b5984cc" providerId="ADAL" clId="{3835A7C5-54E5-4326-926E-D886191A661D}" dt="2024-04-10T12:18:01.422" v="70" actId="962"/>
        <pc:sldMkLst>
          <pc:docMk/>
          <pc:sldMk cId="2418482410" sldId="282"/>
        </pc:sldMkLst>
        <pc:picChg chg="add mod">
          <ac:chgData name="ゆっくり市場調査論" userId="03e094fd-291a-4030-9f28-a3cc6b5984cc" providerId="ADAL" clId="{3835A7C5-54E5-4326-926E-D886191A661D}" dt="2024-04-10T12:18:01.422" v="70" actId="962"/>
          <ac:picMkLst>
            <pc:docMk/>
            <pc:sldMk cId="2418482410" sldId="282"/>
            <ac:picMk id="3" creationId="{E806C20E-C476-1FA7-2A4D-3DEA0DD600CD}"/>
          </ac:picMkLst>
        </pc:picChg>
      </pc:sldChg>
      <pc:sldChg chg="addSp delSp modSp new mod">
        <pc:chgData name="ゆっくり市場調査論" userId="03e094fd-291a-4030-9f28-a3cc6b5984cc" providerId="ADAL" clId="{3835A7C5-54E5-4326-926E-D886191A661D}" dt="2024-04-15T13:45:36.374" v="94" actId="962"/>
        <pc:sldMkLst>
          <pc:docMk/>
          <pc:sldMk cId="786281914" sldId="283"/>
        </pc:sldMkLst>
        <pc:picChg chg="add del mod">
          <ac:chgData name="ゆっくり市場調査論" userId="03e094fd-291a-4030-9f28-a3cc6b5984cc" providerId="ADAL" clId="{3835A7C5-54E5-4326-926E-D886191A661D}" dt="2024-04-15T13:45:11.831" v="86" actId="478"/>
          <ac:picMkLst>
            <pc:docMk/>
            <pc:sldMk cId="786281914" sldId="283"/>
            <ac:picMk id="3" creationId="{2F6CE6F8-AA5E-DCDF-A882-24A183D1DFBC}"/>
          </ac:picMkLst>
        </pc:picChg>
        <pc:picChg chg="add mod">
          <ac:chgData name="ゆっくり市場調査論" userId="03e094fd-291a-4030-9f28-a3cc6b5984cc" providerId="ADAL" clId="{3835A7C5-54E5-4326-926E-D886191A661D}" dt="2024-04-15T13:45:36.374" v="94" actId="962"/>
          <ac:picMkLst>
            <pc:docMk/>
            <pc:sldMk cId="786281914" sldId="283"/>
            <ac:picMk id="4" creationId="{F74FE5D2-1AB1-7158-343F-C6E971D15771}"/>
          </ac:picMkLst>
        </pc:picChg>
      </pc:sldChg>
      <pc:sldChg chg="addSp delSp modSp new mod">
        <pc:chgData name="ゆっくり市場調査論" userId="03e094fd-291a-4030-9f28-a3cc6b5984cc" providerId="ADAL" clId="{3835A7C5-54E5-4326-926E-D886191A661D}" dt="2024-04-15T13:45:39.626" v="97" actId="962"/>
        <pc:sldMkLst>
          <pc:docMk/>
          <pc:sldMk cId="855786720" sldId="284"/>
        </pc:sldMkLst>
        <pc:picChg chg="add del mod">
          <ac:chgData name="ゆっくり市場調査論" userId="03e094fd-291a-4030-9f28-a3cc6b5984cc" providerId="ADAL" clId="{3835A7C5-54E5-4326-926E-D886191A661D}" dt="2024-04-15T13:45:15.137" v="87" actId="478"/>
          <ac:picMkLst>
            <pc:docMk/>
            <pc:sldMk cId="855786720" sldId="284"/>
            <ac:picMk id="3" creationId="{509CBEC4-0898-E698-9F55-8E63C98D2865}"/>
          </ac:picMkLst>
        </pc:picChg>
        <pc:picChg chg="add mod">
          <ac:chgData name="ゆっくり市場調査論" userId="03e094fd-291a-4030-9f28-a3cc6b5984cc" providerId="ADAL" clId="{3835A7C5-54E5-4326-926E-D886191A661D}" dt="2024-04-15T13:45:39.626" v="97" actId="962"/>
          <ac:picMkLst>
            <pc:docMk/>
            <pc:sldMk cId="855786720" sldId="284"/>
            <ac:picMk id="4" creationId="{292821B5-FEB7-DC43-1016-2B5978476A5A}"/>
          </ac:picMkLst>
        </pc:picChg>
      </pc:sldChg>
      <pc:sldChg chg="addSp modSp new mod">
        <pc:chgData name="ゆっくり市場調査論" userId="03e094fd-291a-4030-9f28-a3cc6b5984cc" providerId="ADAL" clId="{3835A7C5-54E5-4326-926E-D886191A661D}" dt="2024-04-10T12:18:09.154" v="79" actId="962"/>
        <pc:sldMkLst>
          <pc:docMk/>
          <pc:sldMk cId="3523589224" sldId="285"/>
        </pc:sldMkLst>
        <pc:picChg chg="add mod">
          <ac:chgData name="ゆっくり市場調査論" userId="03e094fd-291a-4030-9f28-a3cc6b5984cc" providerId="ADAL" clId="{3835A7C5-54E5-4326-926E-D886191A661D}" dt="2024-04-10T12:18:09.154" v="79" actId="962"/>
          <ac:picMkLst>
            <pc:docMk/>
            <pc:sldMk cId="3523589224" sldId="285"/>
            <ac:picMk id="3" creationId="{F4F9AA4F-9C0C-EB7A-A45F-97B30F33BD10}"/>
          </ac:picMkLst>
        </pc:picChg>
      </pc:sldChg>
      <pc:sldChg chg="addSp delSp modSp new mod">
        <pc:chgData name="ゆっくり市場調査論" userId="03e094fd-291a-4030-9f28-a3cc6b5984cc" providerId="ADAL" clId="{3835A7C5-54E5-4326-926E-D886191A661D}" dt="2024-04-15T13:45:29.135" v="91" actId="962"/>
        <pc:sldMkLst>
          <pc:docMk/>
          <pc:sldMk cId="177937820" sldId="286"/>
        </pc:sldMkLst>
        <pc:picChg chg="add del mod">
          <ac:chgData name="ゆっくり市場調査論" userId="03e094fd-291a-4030-9f28-a3cc6b5984cc" providerId="ADAL" clId="{3835A7C5-54E5-4326-926E-D886191A661D}" dt="2024-04-15T13:45:21.304" v="88" actId="478"/>
          <ac:picMkLst>
            <pc:docMk/>
            <pc:sldMk cId="177937820" sldId="286"/>
            <ac:picMk id="3" creationId="{464825D5-A23D-57F1-DB44-6C20DF110C48}"/>
          </ac:picMkLst>
        </pc:picChg>
        <pc:picChg chg="add mod">
          <ac:chgData name="ゆっくり市場調査論" userId="03e094fd-291a-4030-9f28-a3cc6b5984cc" providerId="ADAL" clId="{3835A7C5-54E5-4326-926E-D886191A661D}" dt="2024-04-15T13:45:29.135" v="91" actId="962"/>
          <ac:picMkLst>
            <pc:docMk/>
            <pc:sldMk cId="177937820" sldId="286"/>
            <ac:picMk id="4" creationId="{7E7FB0DB-DAE8-1D5A-F309-AE6EDBF7FBE6}"/>
          </ac:picMkLst>
        </pc:picChg>
      </pc:sldChg>
      <pc:sldChg chg="addSp delSp modSp new mod">
        <pc:chgData name="ゆっくり市場調査論" userId="03e094fd-291a-4030-9f28-a3cc6b5984cc" providerId="ADAL" clId="{3835A7C5-54E5-4326-926E-D886191A661D}" dt="2024-04-28T08:54:49.521" v="111" actId="962"/>
        <pc:sldMkLst>
          <pc:docMk/>
          <pc:sldMk cId="327105208" sldId="287"/>
        </pc:sldMkLst>
        <pc:picChg chg="add del mod">
          <ac:chgData name="ゆっくり市場調査論" userId="03e094fd-291a-4030-9f28-a3cc6b5984cc" providerId="ADAL" clId="{3835A7C5-54E5-4326-926E-D886191A661D}" dt="2024-04-28T08:54:43.387" v="108" actId="478"/>
          <ac:picMkLst>
            <pc:docMk/>
            <pc:sldMk cId="327105208" sldId="287"/>
            <ac:picMk id="3" creationId="{1DBAD9EE-85AA-D783-4FD9-8F5884AF2151}"/>
          </ac:picMkLst>
        </pc:picChg>
        <pc:picChg chg="add mod">
          <ac:chgData name="ゆっくり市場調査論" userId="03e094fd-291a-4030-9f28-a3cc6b5984cc" providerId="ADAL" clId="{3835A7C5-54E5-4326-926E-D886191A661D}" dt="2024-04-28T08:54:49.521" v="111" actId="962"/>
          <ac:picMkLst>
            <pc:docMk/>
            <pc:sldMk cId="327105208" sldId="287"/>
            <ac:picMk id="4" creationId="{FC7C4D5C-765D-E7F5-0C4D-F646ED2830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CBFACB13-9FDB-9738-D6A8-E554B3E48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7408A353-DC44-4DF0-4735-49FA88ED8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6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397108A-850D-7BD2-1CF2-57F8F2FDE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774DB5A-522A-540C-9643-E2CDC8F52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6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C7BA490-1762-C1CC-DAE3-398087B3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D4850C7-E3E6-CDFA-8FD5-515D2BAAF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0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04A6145-849F-7E38-5B9B-615E04A90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E8080DC-5A55-C61E-5F28-EF2E226AC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7B43160-8A26-ECE5-A6C7-CCBDD54AC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A8466DE-5D45-6C3C-E181-49B3D25EF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09E2483-DD80-FCCE-DE22-0250EB50E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516AC60-269C-87F6-057C-D370EB8D1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8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AC7C8C-32A5-CAEF-A0B9-9F0C700B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806C20E-C476-1FA7-2A4D-3DEA0DD6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8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F74FE5D2-1AB1-7158-343F-C6E971D15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81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92821B5-FEB7-DC43-1016-2B5978476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8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4F9AA4F-9C0C-EB7A-A45F-97B30F33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89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7E7FB0DB-DAE8-1D5A-F309-AE6EDBF7F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FC7C4D5C-765D-E7F5-0C4D-F646ED283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2BC2356-0164-3D8E-140A-691A998EF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F251CE1-7084-FDC3-F014-71155A73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6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B694C662-2283-319B-61E3-CC6C2E100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8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451FDA06-10FB-2436-16A7-4F5D29E44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4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015D7757-0378-919E-23D2-91732D9F5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2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50A08B3-6FCF-3431-EB0F-0FEECD48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9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D1849C-FBD5-6E8D-9038-84C32B612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9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16</TotalTime>
  <Words>0</Words>
  <Application>Microsoft Office PowerPoint</Application>
  <PresentationFormat>ユーザー設定</PresentationFormat>
  <Paragraphs>0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9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2023-08-04T08:45:43Z</dcterms:created>
  <dcterms:modified xsi:type="dcterms:W3CDTF">2024-05-07T13:56:38Z</dcterms:modified>
</cp:coreProperties>
</file>