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1" r:id="rId16"/>
    <p:sldId id="26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63" r:id="rId39"/>
    <p:sldId id="265" r:id="rId40"/>
    <p:sldId id="301" r:id="rId41"/>
    <p:sldId id="266" r:id="rId42"/>
    <p:sldId id="302" r:id="rId43"/>
    <p:sldId id="258" r:id="rId44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89F82-217C-463D-8912-DF384CEDFF5A}" v="4" dt="2024-05-07T12:19:01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8" d="100"/>
          <a:sy n="158" d="100"/>
        </p:scale>
        <p:origin x="13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36C89F82-217C-463D-8912-DF384CEDFF5A}"/>
    <pc:docChg chg="custSel modSld">
      <pc:chgData name="ゆっくり市場調査論" userId="03e094fd-291a-4030-9f28-a3cc6b5984cc" providerId="ADAL" clId="{36C89F82-217C-463D-8912-DF384CEDFF5A}" dt="2024-05-07T12:19:03.357" v="12" actId="27614"/>
      <pc:docMkLst>
        <pc:docMk/>
      </pc:docMkLst>
      <pc:sldChg chg="addSp delSp modSp mod">
        <pc:chgData name="ゆっくり市場調査論" userId="03e094fd-291a-4030-9f28-a3cc6b5984cc" providerId="ADAL" clId="{36C89F82-217C-463D-8912-DF384CEDFF5A}" dt="2024-05-07T12:15:56.967" v="6" actId="27614"/>
        <pc:sldMkLst>
          <pc:docMk/>
          <pc:sldMk cId="1365843338" sldId="278"/>
        </pc:sldMkLst>
        <pc:picChg chg="add mod">
          <ac:chgData name="ゆっくり市場調査論" userId="03e094fd-291a-4030-9f28-a3cc6b5984cc" providerId="ADAL" clId="{36C89F82-217C-463D-8912-DF384CEDFF5A}" dt="2024-05-07T12:15:56.967" v="6" actId="27614"/>
          <ac:picMkLst>
            <pc:docMk/>
            <pc:sldMk cId="1365843338" sldId="278"/>
            <ac:picMk id="3" creationId="{75120974-1012-33E9-A456-1EC92325F75A}"/>
          </ac:picMkLst>
        </pc:picChg>
        <pc:picChg chg="del">
          <ac:chgData name="ゆっくり市場調査論" userId="03e094fd-291a-4030-9f28-a3cc6b5984cc" providerId="ADAL" clId="{36C89F82-217C-463D-8912-DF384CEDFF5A}" dt="2024-05-07T12:11:48.433" v="0" actId="478"/>
          <ac:picMkLst>
            <pc:docMk/>
            <pc:sldMk cId="1365843338" sldId="278"/>
            <ac:picMk id="4" creationId="{09C17955-795C-E8EC-7733-61E790A37205}"/>
          </ac:picMkLst>
        </pc:picChg>
      </pc:sldChg>
      <pc:sldChg chg="addSp delSp modSp mod">
        <pc:chgData name="ゆっくり市場調査論" userId="03e094fd-291a-4030-9f28-a3cc6b5984cc" providerId="ADAL" clId="{36C89F82-217C-463D-8912-DF384CEDFF5A}" dt="2024-05-07T12:18:59.193" v="10" actId="27614"/>
        <pc:sldMkLst>
          <pc:docMk/>
          <pc:sldMk cId="1067389863" sldId="285"/>
        </pc:sldMkLst>
        <pc:picChg chg="del">
          <ac:chgData name="ゆっくり市場調査論" userId="03e094fd-291a-4030-9f28-a3cc6b5984cc" providerId="ADAL" clId="{36C89F82-217C-463D-8912-DF384CEDFF5A}" dt="2024-05-07T12:17:51.060" v="8" actId="478"/>
          <ac:picMkLst>
            <pc:docMk/>
            <pc:sldMk cId="1067389863" sldId="285"/>
            <ac:picMk id="3" creationId="{093F683E-ECBC-7EB4-D99C-166C46619F73}"/>
          </ac:picMkLst>
        </pc:picChg>
        <pc:picChg chg="add mod">
          <ac:chgData name="ゆっくり市場調査論" userId="03e094fd-291a-4030-9f28-a3cc6b5984cc" providerId="ADAL" clId="{36C89F82-217C-463D-8912-DF384CEDFF5A}" dt="2024-05-07T12:18:59.193" v="10" actId="27614"/>
          <ac:picMkLst>
            <pc:docMk/>
            <pc:sldMk cId="1067389863" sldId="285"/>
            <ac:picMk id="4" creationId="{44E3F0A1-E758-7013-EB66-B160CD05CD70}"/>
          </ac:picMkLst>
        </pc:picChg>
      </pc:sldChg>
      <pc:sldChg chg="addSp delSp modSp mod">
        <pc:chgData name="ゆっくり市場調査論" userId="03e094fd-291a-4030-9f28-a3cc6b5984cc" providerId="ADAL" clId="{36C89F82-217C-463D-8912-DF384CEDFF5A}" dt="2024-05-07T12:19:03.357" v="12" actId="27614"/>
        <pc:sldMkLst>
          <pc:docMk/>
          <pc:sldMk cId="4266568647" sldId="287"/>
        </pc:sldMkLst>
        <pc:picChg chg="del">
          <ac:chgData name="ゆっくり市場調査論" userId="03e094fd-291a-4030-9f28-a3cc6b5984cc" providerId="ADAL" clId="{36C89F82-217C-463D-8912-DF384CEDFF5A}" dt="2024-05-07T12:17:46.998" v="7" actId="478"/>
          <ac:picMkLst>
            <pc:docMk/>
            <pc:sldMk cId="4266568647" sldId="287"/>
            <ac:picMk id="3" creationId="{35DCA451-E515-E77E-5A3A-C6C5179CA0BD}"/>
          </ac:picMkLst>
        </pc:picChg>
        <pc:picChg chg="add mod">
          <ac:chgData name="ゆっくり市場調査論" userId="03e094fd-291a-4030-9f28-a3cc6b5984cc" providerId="ADAL" clId="{36C89F82-217C-463D-8912-DF384CEDFF5A}" dt="2024-05-07T12:19:03.357" v="12" actId="27614"/>
          <ac:picMkLst>
            <pc:docMk/>
            <pc:sldMk cId="4266568647" sldId="287"/>
            <ac:picMk id="4" creationId="{0BF8E013-2C86-5095-A696-8451038DF2E6}"/>
          </ac:picMkLst>
        </pc:picChg>
      </pc:sldChg>
      <pc:sldChg chg="addSp delSp modSp mod">
        <pc:chgData name="ゆっくり市場調査論" userId="03e094fd-291a-4030-9f28-a3cc6b5984cc" providerId="ADAL" clId="{36C89F82-217C-463D-8912-DF384CEDFF5A}" dt="2024-05-07T12:15:48.433" v="4" actId="962"/>
        <pc:sldMkLst>
          <pc:docMk/>
          <pc:sldMk cId="635164160" sldId="288"/>
        </pc:sldMkLst>
        <pc:picChg chg="add mod">
          <ac:chgData name="ゆっくり市場調査論" userId="03e094fd-291a-4030-9f28-a3cc6b5984cc" providerId="ADAL" clId="{36C89F82-217C-463D-8912-DF384CEDFF5A}" dt="2024-05-07T12:15:48.433" v="4" actId="962"/>
          <ac:picMkLst>
            <pc:docMk/>
            <pc:sldMk cId="635164160" sldId="288"/>
            <ac:picMk id="3" creationId="{D0DD79C7-F6AC-D7C0-404B-734201A61C27}"/>
          </ac:picMkLst>
        </pc:picChg>
        <pc:picChg chg="del">
          <ac:chgData name="ゆっくり市場調査論" userId="03e094fd-291a-4030-9f28-a3cc6b5984cc" providerId="ADAL" clId="{36C89F82-217C-463D-8912-DF384CEDFF5A}" dt="2024-05-07T12:15:14.280" v="1" actId="478"/>
          <ac:picMkLst>
            <pc:docMk/>
            <pc:sldMk cId="635164160" sldId="288"/>
            <ac:picMk id="4" creationId="{3793D2E9-21A4-9617-BB70-8A06A6F068A0}"/>
          </ac:picMkLst>
        </pc:picChg>
      </pc:sldChg>
    </pc:docChg>
  </pc:docChgLst>
  <pc:docChgLst>
    <pc:chgData name="ゆっくり市場調査論" userId="03e094fd-291a-4030-9f28-a3cc6b5984cc" providerId="ADAL" clId="{1B9AB950-D211-4B9D-A02B-230244A4CB8D}"/>
    <pc:docChg chg="addSld modSld">
      <pc:chgData name="ゆっくり市場調査論" userId="03e094fd-291a-4030-9f28-a3cc6b5984cc" providerId="ADAL" clId="{1B9AB950-D211-4B9D-A02B-230244A4CB8D}" dt="2024-01-22T12:33:19.805" v="7" actId="962"/>
      <pc:docMkLst>
        <pc:docMk/>
      </pc:docMkLst>
      <pc:sldChg chg="addSp modSp new mod">
        <pc:chgData name="ゆっくり市場調査論" userId="03e094fd-291a-4030-9f28-a3cc6b5984cc" providerId="ADAL" clId="{1B9AB950-D211-4B9D-A02B-230244A4CB8D}" dt="2024-01-22T12:33:19.805" v="7" actId="962"/>
        <pc:sldMkLst>
          <pc:docMk/>
          <pc:sldMk cId="1438277461" sldId="301"/>
        </pc:sldMkLst>
        <pc:picChg chg="add mod">
          <ac:chgData name="ゆっくり市場調査論" userId="03e094fd-291a-4030-9f28-a3cc6b5984cc" providerId="ADAL" clId="{1B9AB950-D211-4B9D-A02B-230244A4CB8D}" dt="2024-01-22T12:33:19.805" v="7" actId="962"/>
          <ac:picMkLst>
            <pc:docMk/>
            <pc:sldMk cId="1438277461" sldId="301"/>
            <ac:picMk id="3" creationId="{83786DAC-EF7F-9007-02D1-E195FE113FA7}"/>
          </ac:picMkLst>
        </pc:picChg>
      </pc:sldChg>
      <pc:sldChg chg="addSp modSp new mod">
        <pc:chgData name="ゆっくり市場調査論" userId="03e094fd-291a-4030-9f28-a3cc6b5984cc" providerId="ADAL" clId="{1B9AB950-D211-4B9D-A02B-230244A4CB8D}" dt="2024-01-22T12:33:13.831" v="4" actId="962"/>
        <pc:sldMkLst>
          <pc:docMk/>
          <pc:sldMk cId="1700706641" sldId="302"/>
        </pc:sldMkLst>
        <pc:picChg chg="add mod">
          <ac:chgData name="ゆっくり市場調査論" userId="03e094fd-291a-4030-9f28-a3cc6b5984cc" providerId="ADAL" clId="{1B9AB950-D211-4B9D-A02B-230244A4CB8D}" dt="2024-01-22T12:33:13.831" v="4" actId="962"/>
          <ac:picMkLst>
            <pc:docMk/>
            <pc:sldMk cId="1700706641" sldId="302"/>
            <ac:picMk id="3" creationId="{1722BB65-404F-0907-0D52-7A5BB212D09D}"/>
          </ac:picMkLst>
        </pc:picChg>
      </pc:sldChg>
    </pc:docChg>
  </pc:docChgLst>
  <pc:docChgLst>
    <pc:chgData name="ゆっくり市場調査論" userId="03e094fd-291a-4030-9f28-a3cc6b5984cc" providerId="ADAL" clId="{5E169BBB-5763-4400-ACEB-5052C22AC388}"/>
    <pc:docChg chg="undo custSel modSld">
      <pc:chgData name="ゆっくり市場調査論" userId="03e094fd-291a-4030-9f28-a3cc6b5984cc" providerId="ADAL" clId="{5E169BBB-5763-4400-ACEB-5052C22AC388}" dt="2024-04-28T08:44:42.140" v="139" actId="962"/>
      <pc:docMkLst>
        <pc:docMk/>
      </pc:docMkLst>
      <pc:sldChg chg="addSp delSp modSp mod">
        <pc:chgData name="ゆっくり市場調査論" userId="03e094fd-291a-4030-9f28-a3cc6b5984cc" providerId="ADAL" clId="{5E169BBB-5763-4400-ACEB-5052C22AC388}" dt="2024-04-28T08:15:48.800" v="26" actId="27614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5E169BBB-5763-4400-ACEB-5052C22AC388}" dt="2024-04-28T07:56:21.608" v="8" actId="478"/>
          <ac:picMkLst>
            <pc:docMk/>
            <pc:sldMk cId="2057214130" sldId="257"/>
            <ac:picMk id="3" creationId="{A9C1E478-CEAC-8374-3EED-33F7BC674210}"/>
          </ac:picMkLst>
        </pc:picChg>
        <pc:picChg chg="add mod">
          <ac:chgData name="ゆっくり市場調査論" userId="03e094fd-291a-4030-9f28-a3cc6b5984cc" providerId="ADAL" clId="{5E169BBB-5763-4400-ACEB-5052C22AC388}" dt="2024-04-28T08:15:48.800" v="26" actId="27614"/>
          <ac:picMkLst>
            <pc:docMk/>
            <pc:sldMk cId="2057214130" sldId="257"/>
            <ac:picMk id="4" creationId="{C5397EBD-F5D7-711E-5701-EDB2537202BA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3:54.112" v="84" actId="962"/>
        <pc:sldMkLst>
          <pc:docMk/>
          <pc:sldMk cId="1520722620" sldId="258"/>
        </pc:sldMkLst>
        <pc:picChg chg="del">
          <ac:chgData name="ゆっくり市場調査論" userId="03e094fd-291a-4030-9f28-a3cc6b5984cc" providerId="ADAL" clId="{5E169BBB-5763-4400-ACEB-5052C22AC388}" dt="2024-04-28T08:15:00.314" v="23" actId="478"/>
          <ac:picMkLst>
            <pc:docMk/>
            <pc:sldMk cId="1520722620" sldId="258"/>
            <ac:picMk id="3" creationId="{E2C06BB0-CEC5-D0E1-7AAB-5031FE12A051}"/>
          </ac:picMkLst>
        </pc:picChg>
        <pc:picChg chg="add del mod">
          <ac:chgData name="ゆっくり市場調査論" userId="03e094fd-291a-4030-9f28-a3cc6b5984cc" providerId="ADAL" clId="{5E169BBB-5763-4400-ACEB-5052C22AC388}" dt="2024-04-28T08:17:23.672" v="69" actId="478"/>
          <ac:picMkLst>
            <pc:docMk/>
            <pc:sldMk cId="1520722620" sldId="258"/>
            <ac:picMk id="4" creationId="{12CDF7BE-E77D-2DC2-838B-339540BAF826}"/>
          </ac:picMkLst>
        </pc:picChg>
        <pc:picChg chg="add mod">
          <ac:chgData name="ゆっくり市場調査論" userId="03e094fd-291a-4030-9f28-a3cc6b5984cc" providerId="ADAL" clId="{5E169BBB-5763-4400-ACEB-5052C22AC388}" dt="2024-04-28T08:33:54.112" v="84" actId="962"/>
          <ac:picMkLst>
            <pc:docMk/>
            <pc:sldMk cId="1520722620" sldId="258"/>
            <ac:picMk id="6" creationId="{7DDAC143-726C-DB68-1ACA-458DC1ADD399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18T13:13:10.583" v="7" actId="962"/>
        <pc:sldMkLst>
          <pc:docMk/>
          <pc:sldMk cId="3999992612" sldId="262"/>
        </pc:sldMkLst>
        <pc:picChg chg="del">
          <ac:chgData name="ゆっくり市場調査論" userId="03e094fd-291a-4030-9f28-a3cc6b5984cc" providerId="ADAL" clId="{5E169BBB-5763-4400-ACEB-5052C22AC388}" dt="2024-04-18T13:12:10.001" v="4" actId="478"/>
          <ac:picMkLst>
            <pc:docMk/>
            <pc:sldMk cId="3999992612" sldId="262"/>
            <ac:picMk id="3" creationId="{99BC3CB8-1F4E-958C-AA4E-CF5E23796899}"/>
          </ac:picMkLst>
        </pc:picChg>
        <pc:picChg chg="add mod">
          <ac:chgData name="ゆっくり市場調査論" userId="03e094fd-291a-4030-9f28-a3cc6b5984cc" providerId="ADAL" clId="{5E169BBB-5763-4400-ACEB-5052C22AC388}" dt="2024-04-18T13:13:10.583" v="7" actId="962"/>
          <ac:picMkLst>
            <pc:docMk/>
            <pc:sldMk cId="3999992612" sldId="262"/>
            <ac:picMk id="4" creationId="{95F32158-23B9-4BD9-4440-39EAA258F424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4:20.219" v="99" actId="962"/>
        <pc:sldMkLst>
          <pc:docMk/>
          <pc:sldMk cId="2897316799" sldId="267"/>
        </pc:sldMkLst>
        <pc:picChg chg="del">
          <ac:chgData name="ゆっくり市場調査論" userId="03e094fd-291a-4030-9f28-a3cc6b5984cc" providerId="ADAL" clId="{5E169BBB-5763-4400-ACEB-5052C22AC388}" dt="2024-04-28T08:30:44.267" v="76" actId="478"/>
          <ac:picMkLst>
            <pc:docMk/>
            <pc:sldMk cId="2897316799" sldId="267"/>
            <ac:picMk id="3" creationId="{5B66D4FF-F995-1DA9-8972-70964D59AE6E}"/>
          </ac:picMkLst>
        </pc:picChg>
        <pc:picChg chg="add mod">
          <ac:chgData name="ゆっくり市場調査論" userId="03e094fd-291a-4030-9f28-a3cc6b5984cc" providerId="ADAL" clId="{5E169BBB-5763-4400-ACEB-5052C22AC388}" dt="2024-04-28T08:34:20.219" v="99" actId="962"/>
          <ac:picMkLst>
            <pc:docMk/>
            <pc:sldMk cId="2897316799" sldId="267"/>
            <ac:picMk id="4" creationId="{A3E68F35-C941-BC81-F6F1-A17915B7CEE0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4:23.231" v="102" actId="962"/>
        <pc:sldMkLst>
          <pc:docMk/>
          <pc:sldMk cId="2609306051" sldId="268"/>
        </pc:sldMkLst>
        <pc:picChg chg="del">
          <ac:chgData name="ゆっくり市場調査論" userId="03e094fd-291a-4030-9f28-a3cc6b5984cc" providerId="ADAL" clId="{5E169BBB-5763-4400-ACEB-5052C22AC388}" dt="2024-04-28T08:30:41.255" v="75" actId="478"/>
          <ac:picMkLst>
            <pc:docMk/>
            <pc:sldMk cId="2609306051" sldId="268"/>
            <ac:picMk id="3" creationId="{224FAF80-2E18-3BFB-8B7D-45D73D7B9812}"/>
          </ac:picMkLst>
        </pc:picChg>
        <pc:picChg chg="add mod">
          <ac:chgData name="ゆっくり市場調査論" userId="03e094fd-291a-4030-9f28-a3cc6b5984cc" providerId="ADAL" clId="{5E169BBB-5763-4400-ACEB-5052C22AC388}" dt="2024-04-28T08:34:23.231" v="102" actId="962"/>
          <ac:picMkLst>
            <pc:docMk/>
            <pc:sldMk cId="2609306051" sldId="268"/>
            <ac:picMk id="4" creationId="{9F0374F6-E92B-B9C5-AD28-AF96FAA073AE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7:01.655" v="124" actId="962"/>
        <pc:sldMkLst>
          <pc:docMk/>
          <pc:sldMk cId="1662423603" sldId="269"/>
        </pc:sldMkLst>
        <pc:picChg chg="del">
          <ac:chgData name="ゆっくり市場調査論" userId="03e094fd-291a-4030-9f28-a3cc6b5984cc" providerId="ADAL" clId="{5E169BBB-5763-4400-ACEB-5052C22AC388}" dt="2024-04-28T08:02:24.062" v="12" actId="478"/>
          <ac:picMkLst>
            <pc:docMk/>
            <pc:sldMk cId="1662423603" sldId="269"/>
            <ac:picMk id="3" creationId="{0A0933FA-4C96-062A-E8AF-6F5496613A6C}"/>
          </ac:picMkLst>
        </pc:picChg>
        <pc:picChg chg="add del mod">
          <ac:chgData name="ゆっくり市場調査論" userId="03e094fd-291a-4030-9f28-a3cc6b5984cc" providerId="ADAL" clId="{5E169BBB-5763-4400-ACEB-5052C22AC388}" dt="2024-04-28T08:30:35.808" v="74" actId="478"/>
          <ac:picMkLst>
            <pc:docMk/>
            <pc:sldMk cId="1662423603" sldId="269"/>
            <ac:picMk id="4" creationId="{95095FA1-51F8-4124-54D3-0D5A558ADF70}"/>
          </ac:picMkLst>
        </pc:picChg>
        <pc:picChg chg="add del mod">
          <ac:chgData name="ゆっくり市場調査論" userId="03e094fd-291a-4030-9f28-a3cc6b5984cc" providerId="ADAL" clId="{5E169BBB-5763-4400-ACEB-5052C22AC388}" dt="2024-04-28T08:35:09.929" v="109" actId="478"/>
          <ac:picMkLst>
            <pc:docMk/>
            <pc:sldMk cId="1662423603" sldId="269"/>
            <ac:picMk id="6" creationId="{32DCA698-F3C1-B4ED-4A92-B2CA003A54FC}"/>
          </ac:picMkLst>
        </pc:picChg>
        <pc:picChg chg="add mod">
          <ac:chgData name="ゆっくり市場調査論" userId="03e094fd-291a-4030-9f28-a3cc6b5984cc" providerId="ADAL" clId="{5E169BBB-5763-4400-ACEB-5052C22AC388}" dt="2024-04-28T08:37:01.655" v="124" actId="962"/>
          <ac:picMkLst>
            <pc:docMk/>
            <pc:sldMk cId="1662423603" sldId="269"/>
            <ac:picMk id="8" creationId="{DDE9D6CE-7E4E-FD3C-D61C-05F31497990B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43:00.842" v="135" actId="962"/>
        <pc:sldMkLst>
          <pc:docMk/>
          <pc:sldMk cId="3766490247" sldId="270"/>
        </pc:sldMkLst>
        <pc:picChg chg="del">
          <ac:chgData name="ゆっくり市場調査論" userId="03e094fd-291a-4030-9f28-a3cc6b5984cc" providerId="ADAL" clId="{5E169BBB-5763-4400-ACEB-5052C22AC388}" dt="2024-04-28T08:02:20.496" v="11" actId="478"/>
          <ac:picMkLst>
            <pc:docMk/>
            <pc:sldMk cId="3766490247" sldId="270"/>
            <ac:picMk id="3" creationId="{7232A35B-7CB2-0D92-A11B-D4E25C105DC4}"/>
          </ac:picMkLst>
        </pc:picChg>
        <pc:picChg chg="add del mod">
          <ac:chgData name="ゆっくり市場調査論" userId="03e094fd-291a-4030-9f28-a3cc6b5984cc" providerId="ADAL" clId="{5E169BBB-5763-4400-ACEB-5052C22AC388}" dt="2024-04-28T08:28:41.930" v="73" actId="478"/>
          <ac:picMkLst>
            <pc:docMk/>
            <pc:sldMk cId="3766490247" sldId="270"/>
            <ac:picMk id="4" creationId="{9646DA17-EA69-F379-D480-591831011200}"/>
          </ac:picMkLst>
        </pc:picChg>
        <pc:picChg chg="add del mod">
          <ac:chgData name="ゆっくり市場調査論" userId="03e094fd-291a-4030-9f28-a3cc6b5984cc" providerId="ADAL" clId="{5E169BBB-5763-4400-ACEB-5052C22AC388}" dt="2024-04-28T08:37:22.822" v="125" actId="478"/>
          <ac:picMkLst>
            <pc:docMk/>
            <pc:sldMk cId="3766490247" sldId="270"/>
            <ac:picMk id="6" creationId="{28FA8981-9FEF-BFDB-944F-7FC1CEA0237E}"/>
          </ac:picMkLst>
        </pc:picChg>
        <pc:picChg chg="add del mod">
          <ac:chgData name="ゆっくり市場調査論" userId="03e094fd-291a-4030-9f28-a3cc6b5984cc" providerId="ADAL" clId="{5E169BBB-5763-4400-ACEB-5052C22AC388}" dt="2024-04-28T08:41:19.865" v="132" actId="478"/>
          <ac:picMkLst>
            <pc:docMk/>
            <pc:sldMk cId="3766490247" sldId="270"/>
            <ac:picMk id="8" creationId="{D01C36D0-1C15-58ED-F214-49708DFE2A8F}"/>
          </ac:picMkLst>
        </pc:picChg>
        <pc:picChg chg="add mod">
          <ac:chgData name="ゆっくり市場調査論" userId="03e094fd-291a-4030-9f28-a3cc6b5984cc" providerId="ADAL" clId="{5E169BBB-5763-4400-ACEB-5052C22AC388}" dt="2024-04-28T08:43:00.842" v="135" actId="962"/>
          <ac:picMkLst>
            <pc:docMk/>
            <pc:sldMk cId="3766490247" sldId="270"/>
            <ac:picMk id="10" creationId="{8EF45EDF-FF6C-96B2-DCA0-951CE1240C42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16:07.615" v="38" actId="962"/>
        <pc:sldMkLst>
          <pc:docMk/>
          <pc:sldMk cId="1717958237" sldId="271"/>
        </pc:sldMkLst>
        <pc:picChg chg="del">
          <ac:chgData name="ゆっくり市場調査論" userId="03e094fd-291a-4030-9f28-a3cc6b5984cc" providerId="ADAL" clId="{5E169BBB-5763-4400-ACEB-5052C22AC388}" dt="2024-04-28T08:03:06.868" v="13" actId="478"/>
          <ac:picMkLst>
            <pc:docMk/>
            <pc:sldMk cId="1717958237" sldId="271"/>
            <ac:picMk id="3" creationId="{E5A6C24C-268C-6C9A-6B14-06851260EC06}"/>
          </ac:picMkLst>
        </pc:picChg>
        <pc:picChg chg="add mod">
          <ac:chgData name="ゆっくり市場調査論" userId="03e094fd-291a-4030-9f28-a3cc6b5984cc" providerId="ADAL" clId="{5E169BBB-5763-4400-ACEB-5052C22AC388}" dt="2024-04-28T08:16:07.615" v="38" actId="962"/>
          <ac:picMkLst>
            <pc:docMk/>
            <pc:sldMk cId="1717958237" sldId="271"/>
            <ac:picMk id="4" creationId="{841C617F-0FEF-EFC4-9035-72D6D4DE0592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16:10.281" v="41" actId="962"/>
        <pc:sldMkLst>
          <pc:docMk/>
          <pc:sldMk cId="2048665574" sldId="272"/>
        </pc:sldMkLst>
        <pc:picChg chg="del">
          <ac:chgData name="ゆっくり市場調査論" userId="03e094fd-291a-4030-9f28-a3cc6b5984cc" providerId="ADAL" clId="{5E169BBB-5763-4400-ACEB-5052C22AC388}" dt="2024-04-28T08:03:41.866" v="14" actId="478"/>
          <ac:picMkLst>
            <pc:docMk/>
            <pc:sldMk cId="2048665574" sldId="272"/>
            <ac:picMk id="3" creationId="{263E023B-19A9-4802-3AB8-CEFAF52BFA1E}"/>
          </ac:picMkLst>
        </pc:picChg>
        <pc:picChg chg="add mod">
          <ac:chgData name="ゆっくり市場調査論" userId="03e094fd-291a-4030-9f28-a3cc6b5984cc" providerId="ADAL" clId="{5E169BBB-5763-4400-ACEB-5052C22AC388}" dt="2024-04-28T08:16:10.281" v="41" actId="962"/>
          <ac:picMkLst>
            <pc:docMk/>
            <pc:sldMk cId="2048665574" sldId="272"/>
            <ac:picMk id="4" creationId="{76B96811-BC96-FFD6-0C78-B58F4095BD1A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16:14.852" v="44" actId="962"/>
        <pc:sldMkLst>
          <pc:docMk/>
          <pc:sldMk cId="1409809814" sldId="273"/>
        </pc:sldMkLst>
        <pc:picChg chg="del">
          <ac:chgData name="ゆっくり市場調査論" userId="03e094fd-291a-4030-9f28-a3cc6b5984cc" providerId="ADAL" clId="{5E169BBB-5763-4400-ACEB-5052C22AC388}" dt="2024-04-28T08:03:45.957" v="15" actId="478"/>
          <ac:picMkLst>
            <pc:docMk/>
            <pc:sldMk cId="1409809814" sldId="273"/>
            <ac:picMk id="3" creationId="{D0478078-9ABA-9B04-8BE9-761B1D23BB12}"/>
          </ac:picMkLst>
        </pc:picChg>
        <pc:picChg chg="add mod">
          <ac:chgData name="ゆっくり市場調査論" userId="03e094fd-291a-4030-9f28-a3cc6b5984cc" providerId="ADAL" clId="{5E169BBB-5763-4400-ACEB-5052C22AC388}" dt="2024-04-28T08:16:14.852" v="44" actId="962"/>
          <ac:picMkLst>
            <pc:docMk/>
            <pc:sldMk cId="1409809814" sldId="273"/>
            <ac:picMk id="4" creationId="{31461A48-09CF-18F9-07FB-68FAEF82D75D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4:11.539" v="93" actId="962"/>
        <pc:sldMkLst>
          <pc:docMk/>
          <pc:sldMk cId="1088303559" sldId="274"/>
        </pc:sldMkLst>
        <pc:picChg chg="del">
          <ac:chgData name="ゆっくり市場調査論" userId="03e094fd-291a-4030-9f28-a3cc6b5984cc" providerId="ADAL" clId="{5E169BBB-5763-4400-ACEB-5052C22AC388}" dt="2024-04-28T08:22:53.166" v="72" actId="478"/>
          <ac:picMkLst>
            <pc:docMk/>
            <pc:sldMk cId="1088303559" sldId="274"/>
            <ac:picMk id="3" creationId="{FE8D49A0-7F66-D16C-0054-09610527AB38}"/>
          </ac:picMkLst>
        </pc:picChg>
        <pc:picChg chg="add mod">
          <ac:chgData name="ゆっくり市場調査論" userId="03e094fd-291a-4030-9f28-a3cc6b5984cc" providerId="ADAL" clId="{5E169BBB-5763-4400-ACEB-5052C22AC388}" dt="2024-04-28T08:34:11.539" v="93" actId="962"/>
          <ac:picMkLst>
            <pc:docMk/>
            <pc:sldMk cId="1088303559" sldId="274"/>
            <ac:picMk id="4" creationId="{6E311306-56FB-632C-5D14-F0B858BD288F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44:42.140" v="139" actId="962"/>
        <pc:sldMkLst>
          <pc:docMk/>
          <pc:sldMk cId="3293617783" sldId="275"/>
        </pc:sldMkLst>
        <pc:picChg chg="del">
          <ac:chgData name="ゆっくり市場調査論" userId="03e094fd-291a-4030-9f28-a3cc6b5984cc" providerId="ADAL" clId="{5E169BBB-5763-4400-ACEB-5052C22AC388}" dt="2024-04-28T08:14:19.999" v="16" actId="478"/>
          <ac:picMkLst>
            <pc:docMk/>
            <pc:sldMk cId="3293617783" sldId="275"/>
            <ac:picMk id="3" creationId="{94E94E5F-3D65-A31A-97B3-E80D2FCC5FFF}"/>
          </ac:picMkLst>
        </pc:picChg>
        <pc:picChg chg="add del mod">
          <ac:chgData name="ゆっくり市場調査論" userId="03e094fd-291a-4030-9f28-a3cc6b5984cc" providerId="ADAL" clId="{5E169BBB-5763-4400-ACEB-5052C22AC388}" dt="2024-04-28T08:20:28.974" v="71" actId="478"/>
          <ac:picMkLst>
            <pc:docMk/>
            <pc:sldMk cId="3293617783" sldId="275"/>
            <ac:picMk id="4" creationId="{40D6CD98-2A29-8A6F-B022-55E6A219F1B4}"/>
          </ac:picMkLst>
        </pc:picChg>
        <pc:picChg chg="add del mod">
          <ac:chgData name="ゆっくり市場調査論" userId="03e094fd-291a-4030-9f28-a3cc6b5984cc" providerId="ADAL" clId="{5E169BBB-5763-4400-ACEB-5052C22AC388}" dt="2024-04-28T08:44:38.458" v="136" actId="478"/>
          <ac:picMkLst>
            <pc:docMk/>
            <pc:sldMk cId="3293617783" sldId="275"/>
            <ac:picMk id="6" creationId="{9A31B85A-0C45-BD2A-C58B-039B1360AEB2}"/>
          </ac:picMkLst>
        </pc:picChg>
        <pc:picChg chg="add mod">
          <ac:chgData name="ゆっくり市場調査論" userId="03e094fd-291a-4030-9f28-a3cc6b5984cc" providerId="ADAL" clId="{5E169BBB-5763-4400-ACEB-5052C22AC388}" dt="2024-04-28T08:44:42.140" v="139" actId="962"/>
          <ac:picMkLst>
            <pc:docMk/>
            <pc:sldMk cId="3293617783" sldId="275"/>
            <ac:picMk id="8" creationId="{2DF1DBB2-DA3E-8693-02A8-228262DE379F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16:22.555" v="50" actId="962"/>
        <pc:sldMkLst>
          <pc:docMk/>
          <pc:sldMk cId="1046899346" sldId="276"/>
        </pc:sldMkLst>
        <pc:picChg chg="del">
          <ac:chgData name="ゆっくり市場調査論" userId="03e094fd-291a-4030-9f28-a3cc6b5984cc" providerId="ADAL" clId="{5E169BBB-5763-4400-ACEB-5052C22AC388}" dt="2024-04-28T08:14:22.914" v="17" actId="478"/>
          <ac:picMkLst>
            <pc:docMk/>
            <pc:sldMk cId="1046899346" sldId="276"/>
            <ac:picMk id="3" creationId="{24940BF9-6660-2E62-1931-A3D3EE15CD0D}"/>
          </ac:picMkLst>
        </pc:picChg>
        <pc:picChg chg="add mod">
          <ac:chgData name="ゆっくり市場調査論" userId="03e094fd-291a-4030-9f28-a3cc6b5984cc" providerId="ADAL" clId="{5E169BBB-5763-4400-ACEB-5052C22AC388}" dt="2024-04-28T08:16:22.555" v="50" actId="962"/>
          <ac:picMkLst>
            <pc:docMk/>
            <pc:sldMk cId="1046899346" sldId="276"/>
            <ac:picMk id="4" creationId="{2FE5C6A2-818F-CD4B-18B4-E3B89BEB163D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16:25.637" v="53" actId="962"/>
        <pc:sldMkLst>
          <pc:docMk/>
          <pc:sldMk cId="2518909372" sldId="277"/>
        </pc:sldMkLst>
        <pc:picChg chg="del">
          <ac:chgData name="ゆっくり市場調査論" userId="03e094fd-291a-4030-9f28-a3cc6b5984cc" providerId="ADAL" clId="{5E169BBB-5763-4400-ACEB-5052C22AC388}" dt="2024-04-28T08:14:25.386" v="18" actId="478"/>
          <ac:picMkLst>
            <pc:docMk/>
            <pc:sldMk cId="2518909372" sldId="277"/>
            <ac:picMk id="3" creationId="{01EA1A9D-1C11-8FC8-5BA9-8126D16A0264}"/>
          </ac:picMkLst>
        </pc:picChg>
        <pc:picChg chg="add mod">
          <ac:chgData name="ゆっくり市場調査論" userId="03e094fd-291a-4030-9f28-a3cc6b5984cc" providerId="ADAL" clId="{5E169BBB-5763-4400-ACEB-5052C22AC388}" dt="2024-04-28T08:16:25.637" v="53" actId="962"/>
          <ac:picMkLst>
            <pc:docMk/>
            <pc:sldMk cId="2518909372" sldId="277"/>
            <ac:picMk id="4" creationId="{24F63FBB-4B08-96F1-E4E2-52C615155851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16:28.445" v="56" actId="962"/>
        <pc:sldMkLst>
          <pc:docMk/>
          <pc:sldMk cId="1365843338" sldId="278"/>
        </pc:sldMkLst>
        <pc:picChg chg="del">
          <ac:chgData name="ゆっくり市場調査論" userId="03e094fd-291a-4030-9f28-a3cc6b5984cc" providerId="ADAL" clId="{5E169BBB-5763-4400-ACEB-5052C22AC388}" dt="2024-04-28T08:14:28.490" v="19" actId="478"/>
          <ac:picMkLst>
            <pc:docMk/>
            <pc:sldMk cId="1365843338" sldId="278"/>
            <ac:picMk id="3" creationId="{CEF69BB6-11B9-B42E-CE39-9932EFA83A31}"/>
          </ac:picMkLst>
        </pc:picChg>
        <pc:picChg chg="add mod">
          <ac:chgData name="ゆっくり市場調査論" userId="03e094fd-291a-4030-9f28-a3cc6b5984cc" providerId="ADAL" clId="{5E169BBB-5763-4400-ACEB-5052C22AC388}" dt="2024-04-28T08:16:28.445" v="56" actId="962"/>
          <ac:picMkLst>
            <pc:docMk/>
            <pc:sldMk cId="1365843338" sldId="278"/>
            <ac:picMk id="4" creationId="{09C17955-795C-E8EC-7733-61E790A37205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16:31.372" v="59" actId="962"/>
        <pc:sldMkLst>
          <pc:docMk/>
          <pc:sldMk cId="3185441781" sldId="279"/>
        </pc:sldMkLst>
        <pc:picChg chg="del">
          <ac:chgData name="ゆっくり市場調査論" userId="03e094fd-291a-4030-9f28-a3cc6b5984cc" providerId="ADAL" clId="{5E169BBB-5763-4400-ACEB-5052C22AC388}" dt="2024-04-28T08:14:33.769" v="20" actId="478"/>
          <ac:picMkLst>
            <pc:docMk/>
            <pc:sldMk cId="3185441781" sldId="279"/>
            <ac:picMk id="3" creationId="{299D5840-ABFF-D5DB-4F40-60ABF6C79AF4}"/>
          </ac:picMkLst>
        </pc:picChg>
        <pc:picChg chg="add mod">
          <ac:chgData name="ゆっくり市場調査論" userId="03e094fd-291a-4030-9f28-a3cc6b5984cc" providerId="ADAL" clId="{5E169BBB-5763-4400-ACEB-5052C22AC388}" dt="2024-04-28T08:16:31.372" v="59" actId="962"/>
          <ac:picMkLst>
            <pc:docMk/>
            <pc:sldMk cId="3185441781" sldId="279"/>
            <ac:picMk id="4" creationId="{B376F8CF-AAA2-C6BC-8CC6-1F3E6F3C33B1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4:05.930" v="90" actId="962"/>
        <pc:sldMkLst>
          <pc:docMk/>
          <pc:sldMk cId="1121728039" sldId="280"/>
        </pc:sldMkLst>
        <pc:picChg chg="del">
          <ac:chgData name="ゆっくり市場調査論" userId="03e094fd-291a-4030-9f28-a3cc6b5984cc" providerId="ADAL" clId="{5E169BBB-5763-4400-ACEB-5052C22AC388}" dt="2024-04-28T08:14:40.033" v="21" actId="478"/>
          <ac:picMkLst>
            <pc:docMk/>
            <pc:sldMk cId="1121728039" sldId="280"/>
            <ac:picMk id="3" creationId="{49684D88-897B-F4E6-698A-F1FE239FB709}"/>
          </ac:picMkLst>
        </pc:picChg>
        <pc:picChg chg="add del mod">
          <ac:chgData name="ゆっくり市場調査論" userId="03e094fd-291a-4030-9f28-a3cc6b5984cc" providerId="ADAL" clId="{5E169BBB-5763-4400-ACEB-5052C22AC388}" dt="2024-04-28T08:33:09.112" v="81" actId="478"/>
          <ac:picMkLst>
            <pc:docMk/>
            <pc:sldMk cId="1121728039" sldId="280"/>
            <ac:picMk id="4" creationId="{AFB5F69C-77D4-A4EE-D0EF-D6832C553631}"/>
          </ac:picMkLst>
        </pc:picChg>
        <pc:picChg chg="add mod">
          <ac:chgData name="ゆっくり市場調査論" userId="03e094fd-291a-4030-9f28-a3cc6b5984cc" providerId="ADAL" clId="{5E169BBB-5763-4400-ACEB-5052C22AC388}" dt="2024-04-28T08:34:05.930" v="90" actId="962"/>
          <ac:picMkLst>
            <pc:docMk/>
            <pc:sldMk cId="1121728039" sldId="280"/>
            <ac:picMk id="6" creationId="{6B87E9F4-AA84-3BC0-971F-16B3E804C343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16:38.395" v="65" actId="962"/>
        <pc:sldMkLst>
          <pc:docMk/>
          <pc:sldMk cId="1742807104" sldId="282"/>
        </pc:sldMkLst>
        <pc:picChg chg="del">
          <ac:chgData name="ゆっくり市場調査論" userId="03e094fd-291a-4030-9f28-a3cc6b5984cc" providerId="ADAL" clId="{5E169BBB-5763-4400-ACEB-5052C22AC388}" dt="2024-04-28T08:14:49.639" v="22" actId="478"/>
          <ac:picMkLst>
            <pc:docMk/>
            <pc:sldMk cId="1742807104" sldId="282"/>
            <ac:picMk id="3" creationId="{6C785D1B-2C4A-33BD-9899-6462199EBBBA}"/>
          </ac:picMkLst>
        </pc:picChg>
        <pc:picChg chg="add mod">
          <ac:chgData name="ゆっくり市場調査論" userId="03e094fd-291a-4030-9f28-a3cc6b5984cc" providerId="ADAL" clId="{5E169BBB-5763-4400-ACEB-5052C22AC388}" dt="2024-04-28T08:16:38.395" v="65" actId="962"/>
          <ac:picMkLst>
            <pc:docMk/>
            <pc:sldMk cId="1742807104" sldId="282"/>
            <ac:picMk id="4" creationId="{DFD62DDD-6165-D3C0-65C6-E1376A65AD62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3:59.616" v="87" actId="962"/>
        <pc:sldMkLst>
          <pc:docMk/>
          <pc:sldMk cId="1626430576" sldId="283"/>
        </pc:sldMkLst>
        <pc:picChg chg="del">
          <ac:chgData name="ゆっくり市場調査論" userId="03e094fd-291a-4030-9f28-a3cc6b5984cc" providerId="ADAL" clId="{5E169BBB-5763-4400-ACEB-5052C22AC388}" dt="2024-04-28T08:17:45.922" v="70" actId="478"/>
          <ac:picMkLst>
            <pc:docMk/>
            <pc:sldMk cId="1626430576" sldId="283"/>
            <ac:picMk id="3" creationId="{5B3F6384-1286-2DB7-5435-DDF33D11F942}"/>
          </ac:picMkLst>
        </pc:picChg>
        <pc:picChg chg="add mod">
          <ac:chgData name="ゆっくり市場調査論" userId="03e094fd-291a-4030-9f28-a3cc6b5984cc" providerId="ADAL" clId="{5E169BBB-5763-4400-ACEB-5052C22AC388}" dt="2024-04-28T08:33:59.616" v="87" actId="962"/>
          <ac:picMkLst>
            <pc:docMk/>
            <pc:sldMk cId="1626430576" sldId="283"/>
            <ac:picMk id="4" creationId="{D64DE4FA-FAF3-8029-CBE5-6C7306850EE4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15:51.356" v="29" actId="962"/>
        <pc:sldMkLst>
          <pc:docMk/>
          <pc:sldMk cId="635164160" sldId="288"/>
        </pc:sldMkLst>
        <pc:picChg chg="del">
          <ac:chgData name="ゆっくり市場調査論" userId="03e094fd-291a-4030-9f28-a3cc6b5984cc" providerId="ADAL" clId="{5E169BBB-5763-4400-ACEB-5052C22AC388}" dt="2024-04-28T08:15:10.600" v="24" actId="478"/>
          <ac:picMkLst>
            <pc:docMk/>
            <pc:sldMk cId="635164160" sldId="288"/>
            <ac:picMk id="3" creationId="{379B5DF0-344A-6E84-40B6-43BD81C8983A}"/>
          </ac:picMkLst>
        </pc:picChg>
        <pc:picChg chg="add mod">
          <ac:chgData name="ゆっくり市場調査論" userId="03e094fd-291a-4030-9f28-a3cc6b5984cc" providerId="ADAL" clId="{5E169BBB-5763-4400-ACEB-5052C22AC388}" dt="2024-04-28T08:15:51.356" v="29" actId="962"/>
          <ac:picMkLst>
            <pc:docMk/>
            <pc:sldMk cId="635164160" sldId="288"/>
            <ac:picMk id="4" creationId="{3793D2E9-21A4-9617-BB70-8A06A6F068A0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5:49.663" v="118" actId="962"/>
        <pc:sldMkLst>
          <pc:docMk/>
          <pc:sldMk cId="4143789552" sldId="289"/>
        </pc:sldMkLst>
        <pc:picChg chg="del mod">
          <ac:chgData name="ゆっくり市場調査論" userId="03e094fd-291a-4030-9f28-a3cc6b5984cc" providerId="ADAL" clId="{5E169BBB-5763-4400-ACEB-5052C22AC388}" dt="2024-04-28T08:31:08.423" v="78" actId="478"/>
          <ac:picMkLst>
            <pc:docMk/>
            <pc:sldMk cId="4143789552" sldId="289"/>
            <ac:picMk id="3" creationId="{10C3485D-01ED-5728-FF87-26ABE1E9441E}"/>
          </ac:picMkLst>
        </pc:picChg>
        <pc:picChg chg="add mod">
          <ac:chgData name="ゆっくり市場調査論" userId="03e094fd-291a-4030-9f28-a3cc6b5984cc" providerId="ADAL" clId="{5E169BBB-5763-4400-ACEB-5052C22AC388}" dt="2024-04-28T08:35:49.663" v="118" actId="962"/>
          <ac:picMkLst>
            <pc:docMk/>
            <pc:sldMk cId="4143789552" sldId="289"/>
            <ac:picMk id="4" creationId="{5CBFE5CF-F32D-0CF6-399E-49C2853CD257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5:52.786" v="121" actId="962"/>
        <pc:sldMkLst>
          <pc:docMk/>
          <pc:sldMk cId="3986891736" sldId="290"/>
        </pc:sldMkLst>
        <pc:picChg chg="del">
          <ac:chgData name="ゆっくり市場調査論" userId="03e094fd-291a-4030-9f28-a3cc6b5984cc" providerId="ADAL" clId="{5E169BBB-5763-4400-ACEB-5052C22AC388}" dt="2024-04-28T08:31:31.931" v="79" actId="478"/>
          <ac:picMkLst>
            <pc:docMk/>
            <pc:sldMk cId="3986891736" sldId="290"/>
            <ac:picMk id="3" creationId="{95FEAFD5-FFE4-08D7-3DCB-C577031338D8}"/>
          </ac:picMkLst>
        </pc:picChg>
        <pc:picChg chg="add mod">
          <ac:chgData name="ゆっくり市場調査論" userId="03e094fd-291a-4030-9f28-a3cc6b5984cc" providerId="ADAL" clId="{5E169BBB-5763-4400-ACEB-5052C22AC388}" dt="2024-04-28T08:35:52.786" v="121" actId="962"/>
          <ac:picMkLst>
            <pc:docMk/>
            <pc:sldMk cId="3986891736" sldId="290"/>
            <ac:picMk id="4" creationId="{04FB8A49-31A3-0210-000E-FEC41D208C35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5:38.767" v="112" actId="962"/>
        <pc:sldMkLst>
          <pc:docMk/>
          <pc:sldMk cId="463933413" sldId="293"/>
        </pc:sldMkLst>
        <pc:picChg chg="del">
          <ac:chgData name="ゆっくり市場調査論" userId="03e094fd-291a-4030-9f28-a3cc6b5984cc" providerId="ADAL" clId="{5E169BBB-5763-4400-ACEB-5052C22AC388}" dt="2024-04-28T08:30:58.843" v="77" actId="478"/>
          <ac:picMkLst>
            <pc:docMk/>
            <pc:sldMk cId="463933413" sldId="293"/>
            <ac:picMk id="3" creationId="{948F9590-08A5-C9D3-6D7C-D8947B53C563}"/>
          </ac:picMkLst>
        </pc:picChg>
        <pc:picChg chg="add mod">
          <ac:chgData name="ゆっくり市場調査論" userId="03e094fd-291a-4030-9f28-a3cc6b5984cc" providerId="ADAL" clId="{5E169BBB-5763-4400-ACEB-5052C22AC388}" dt="2024-04-28T08:35:38.767" v="112" actId="962"/>
          <ac:picMkLst>
            <pc:docMk/>
            <pc:sldMk cId="463933413" sldId="293"/>
            <ac:picMk id="4" creationId="{E40F2FCE-C210-D9E7-37AE-2C03D772B317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28T08:35:41.782" v="115" actId="962"/>
        <pc:sldMkLst>
          <pc:docMk/>
          <pc:sldMk cId="560337190" sldId="294"/>
        </pc:sldMkLst>
        <pc:picChg chg="del">
          <ac:chgData name="ゆっくり市場調査論" userId="03e094fd-291a-4030-9f28-a3cc6b5984cc" providerId="ADAL" clId="{5E169BBB-5763-4400-ACEB-5052C22AC388}" dt="2024-04-28T08:31:39.545" v="80" actId="478"/>
          <ac:picMkLst>
            <pc:docMk/>
            <pc:sldMk cId="560337190" sldId="294"/>
            <ac:picMk id="3" creationId="{2C189130-A85B-2D93-B1D0-84F2B1ECC1CE}"/>
          </ac:picMkLst>
        </pc:picChg>
        <pc:picChg chg="add mod">
          <ac:chgData name="ゆっくり市場調査論" userId="03e094fd-291a-4030-9f28-a3cc6b5984cc" providerId="ADAL" clId="{5E169BBB-5763-4400-ACEB-5052C22AC388}" dt="2024-04-28T08:35:41.782" v="115" actId="962"/>
          <ac:picMkLst>
            <pc:docMk/>
            <pc:sldMk cId="560337190" sldId="294"/>
            <ac:picMk id="4" creationId="{5AD4C372-EB4E-88BA-A345-401E53BFFDC5}"/>
          </ac:picMkLst>
        </pc:picChg>
      </pc:sldChg>
      <pc:sldChg chg="addSp delSp modSp mod">
        <pc:chgData name="ゆっくり市場調査論" userId="03e094fd-291a-4030-9f28-a3cc6b5984cc" providerId="ADAL" clId="{5E169BBB-5763-4400-ACEB-5052C22AC388}" dt="2024-04-09T07:36:20.774" v="3" actId="962"/>
        <pc:sldMkLst>
          <pc:docMk/>
          <pc:sldMk cId="3046969722" sldId="299"/>
        </pc:sldMkLst>
        <pc:picChg chg="del">
          <ac:chgData name="ゆっくり市場調査論" userId="03e094fd-291a-4030-9f28-a3cc6b5984cc" providerId="ADAL" clId="{5E169BBB-5763-4400-ACEB-5052C22AC388}" dt="2024-04-09T07:36:00.421" v="0" actId="478"/>
          <ac:picMkLst>
            <pc:docMk/>
            <pc:sldMk cId="3046969722" sldId="299"/>
            <ac:picMk id="3" creationId="{5276005F-9168-DA20-C57E-67CFE26CC928}"/>
          </ac:picMkLst>
        </pc:picChg>
        <pc:picChg chg="add mod">
          <ac:chgData name="ゆっくり市場調査論" userId="03e094fd-291a-4030-9f28-a3cc6b5984cc" providerId="ADAL" clId="{5E169BBB-5763-4400-ACEB-5052C22AC388}" dt="2024-04-09T07:36:20.774" v="3" actId="962"/>
          <ac:picMkLst>
            <pc:docMk/>
            <pc:sldMk cId="3046969722" sldId="299"/>
            <ac:picMk id="4" creationId="{2E649FF2-4E14-3D37-592A-629A2A183E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C5397EBD-F5D7-711E-5701-EDB25372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B783B77-3083-98FF-0D1C-7B442302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5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2F59EBC-FB46-3C6F-35B4-F938657B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5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AB94AC6-E381-B96C-E115-E7DD79864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1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E649FF2-4E14-3D37-592A-629A2A183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6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659B7FF-55A3-5934-DB30-3DFE1B9F9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8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27ADB3D-ADB5-9A60-1A2A-F2BDC2715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5F32158-23B9-4BD9-4440-39EAA258F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A3E68F35-C941-BC81-F6F1-A17915B7C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F0374F6-E92B-B9C5-AD28-AF96FAA07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6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図形&#10;&#10;中程度の精度で自動的に生成された説明">
            <a:extLst>
              <a:ext uri="{FF2B5EF4-FFF2-40B4-BE49-F238E27FC236}">
                <a16:creationId xmlns:a16="http://schemas.microsoft.com/office/drawing/2014/main" id="{DDE9D6CE-7E4E-FD3C-D61C-05F314979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0DD79C7-F6AC-D7C0-404B-734201A61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64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図形&#10;&#10;中程度の精度で自動的に生成された説明">
            <a:extLst>
              <a:ext uri="{FF2B5EF4-FFF2-40B4-BE49-F238E27FC236}">
                <a16:creationId xmlns:a16="http://schemas.microsoft.com/office/drawing/2014/main" id="{8EF45EDF-FF6C-96B2-DCA0-951CE124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841C617F-0FEF-EFC4-9035-72D6D4DE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76B96811-BC96-FFD6-0C78-B58F4095B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5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31461A48-09CF-18F9-07FB-68FAEF82D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9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6E311306-56FB-632C-5D14-F0B858BD2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3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図形&#10;&#10;中程度の精度で自動的に生成された説明">
            <a:extLst>
              <a:ext uri="{FF2B5EF4-FFF2-40B4-BE49-F238E27FC236}">
                <a16:creationId xmlns:a16="http://schemas.microsoft.com/office/drawing/2014/main" id="{2DF1DBB2-DA3E-8693-02A8-228262DE3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7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FE5C6A2-818F-CD4B-18B4-E3B89BEB1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9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4F63FBB-4B08-96F1-E4E2-52C615155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9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5120974-1012-33E9-A456-1EC92325F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3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B376F8CF-AAA2-C6BC-8CC6-1F3E6F3C3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5CBFE5CF-F32D-0CF6-399E-49C2853CD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89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6B87E9F4-AA84-3BC0-971F-16B3E804C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8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9B74808-D0E9-481B-7CB7-150ECF46F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8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FD62DDD-6165-D3C0-65C6-E1376A65A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07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64DE4FA-FAF3-8029-CBE5-6C7306850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0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夜に光っている電子&#10;&#10;自動的に生成された説明">
            <a:extLst>
              <a:ext uri="{FF2B5EF4-FFF2-40B4-BE49-F238E27FC236}">
                <a16:creationId xmlns:a16="http://schemas.microsoft.com/office/drawing/2014/main" id="{56740591-0B2A-D81F-953C-575B9FD6B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9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4E3F0A1-E758-7013-EB66-B160CD05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89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0A48AF1-A748-EDB3-9961-686FF79B4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65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0BF8E013-2C86-5095-A696-8451038DF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68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1975F5-BCAF-6A4D-2E72-2DCEE0770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2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7E72272-2B4A-DAAB-DB8D-6EF8F681B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1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04FB8A49-31A3-0210-000E-FEC41D20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91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3786DAC-EF7F-9007-02D1-E195FE11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774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74CD905-D45E-5D3D-DC70-C3BCC694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03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722BB65-404F-0907-0D52-7A5BB212D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06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7DDAC143-726C-DB68-1ACA-458DC1ADD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10A7FFE-2AC5-A6E9-96AE-D67FE0C5F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0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17A3C1E-0F6C-7A1A-89EC-63E89BBA4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6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E40F2FCE-C210-D9E7-37AE-2C03D772B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3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5AD4C372-EB4E-88BA-A345-401E53BFF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3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1A5A019-253A-C1DE-57EA-BADFAEBCD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4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105</TotalTime>
  <Words>0</Words>
  <Application>Microsoft Office PowerPoint</Application>
  <PresentationFormat>ユーザー設定</PresentationFormat>
  <Paragraphs>0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6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2023-09-04T09:06:49Z</dcterms:created>
  <dcterms:modified xsi:type="dcterms:W3CDTF">2024-05-07T12:19:04Z</dcterms:modified>
</cp:coreProperties>
</file>