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2DF761-CA8A-41FF-B237-C2B79A8D7622}" v="50" dt="2024-05-07T12:07:01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58" d="100"/>
          <a:sy n="158" d="100"/>
        </p:scale>
        <p:origin x="13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129DFD83-90EA-477A-9666-2DCA0E38D2F7}"/>
    <pc:docChg chg="custSel modSld sldOrd">
      <pc:chgData name="ゆっくり市場調査論" userId="03e094fd-291a-4030-9f28-a3cc6b5984cc" providerId="ADAL" clId="{129DFD83-90EA-477A-9666-2DCA0E38D2F7}" dt="2024-04-28T05:31:40.160" v="194" actId="962"/>
      <pc:docMkLst>
        <pc:docMk/>
      </pc:docMkLst>
      <pc:sldChg chg="addSp delSp modSp mod">
        <pc:chgData name="ゆっくり市場調査論" userId="03e094fd-291a-4030-9f28-a3cc6b5984cc" providerId="ADAL" clId="{129DFD83-90EA-477A-9666-2DCA0E38D2F7}" dt="2024-04-15T08:45:02.537" v="44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129DFD83-90EA-477A-9666-2DCA0E38D2F7}" dt="2024-04-15T08:43:35.495" v="18" actId="478"/>
          <ac:picMkLst>
            <pc:docMk/>
            <pc:sldMk cId="2057214130" sldId="257"/>
            <ac:picMk id="3" creationId="{1F81D9C5-6B99-218C-B701-50FB30DA9FC0}"/>
          </ac:picMkLst>
        </pc:picChg>
        <pc:picChg chg="add mod">
          <ac:chgData name="ゆっくり市場調査論" userId="03e094fd-291a-4030-9f28-a3cc6b5984cc" providerId="ADAL" clId="{129DFD83-90EA-477A-9666-2DCA0E38D2F7}" dt="2024-04-15T08:45:02.537" v="44" actId="962"/>
          <ac:picMkLst>
            <pc:docMk/>
            <pc:sldMk cId="2057214130" sldId="257"/>
            <ac:picMk id="4" creationId="{1C9142E3-9C71-BF3B-D505-7CADE5E9FDF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54.096" v="83" actId="962"/>
        <pc:sldMkLst>
          <pc:docMk/>
          <pc:sldMk cId="3999992612" sldId="262"/>
        </pc:sldMkLst>
        <pc:picChg chg="del">
          <ac:chgData name="ゆっくり市場調査論" userId="03e094fd-291a-4030-9f28-a3cc6b5984cc" providerId="ADAL" clId="{129DFD83-90EA-477A-9666-2DCA0E38D2F7}" dt="2024-04-15T08:44:17.667" v="31" actId="478"/>
          <ac:picMkLst>
            <pc:docMk/>
            <pc:sldMk cId="3999992612" sldId="262"/>
            <ac:picMk id="3" creationId="{713A3277-CFE8-4184-929F-A8F2AE267F55}"/>
          </ac:picMkLst>
        </pc:picChg>
        <pc:picChg chg="add mod">
          <ac:chgData name="ゆっくり市場調査論" userId="03e094fd-291a-4030-9f28-a3cc6b5984cc" providerId="ADAL" clId="{129DFD83-90EA-477A-9666-2DCA0E38D2F7}" dt="2024-04-15T08:45:54.096" v="83" actId="962"/>
          <ac:picMkLst>
            <pc:docMk/>
            <pc:sldMk cId="3999992612" sldId="262"/>
            <ac:picMk id="4" creationId="{1AD4C64B-6146-4EC0-5044-3552022D8080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00.476" v="86" actId="962"/>
        <pc:sldMkLst>
          <pc:docMk/>
          <pc:sldMk cId="2897316799" sldId="267"/>
        </pc:sldMkLst>
        <pc:picChg chg="del">
          <ac:chgData name="ゆっくり市場調査論" userId="03e094fd-291a-4030-9f28-a3cc6b5984cc" providerId="ADAL" clId="{129DFD83-90EA-477A-9666-2DCA0E38D2F7}" dt="2024-04-15T08:44:19.607" v="32" actId="478"/>
          <ac:picMkLst>
            <pc:docMk/>
            <pc:sldMk cId="2897316799" sldId="267"/>
            <ac:picMk id="3" creationId="{0427F78B-5C25-DEB3-F5EC-486D55F55CEB}"/>
          </ac:picMkLst>
        </pc:picChg>
        <pc:picChg chg="add mod">
          <ac:chgData name="ゆっくり市場調査論" userId="03e094fd-291a-4030-9f28-a3cc6b5984cc" providerId="ADAL" clId="{129DFD83-90EA-477A-9666-2DCA0E38D2F7}" dt="2024-04-15T08:46:00.476" v="86" actId="962"/>
          <ac:picMkLst>
            <pc:docMk/>
            <pc:sldMk cId="2897316799" sldId="267"/>
            <ac:picMk id="4" creationId="{BFB982A5-F955-9581-B110-EE26A81243D5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04.453" v="89" actId="962"/>
        <pc:sldMkLst>
          <pc:docMk/>
          <pc:sldMk cId="3766490247" sldId="270"/>
        </pc:sldMkLst>
        <pc:picChg chg="del">
          <ac:chgData name="ゆっくり市場調査論" userId="03e094fd-291a-4030-9f28-a3cc6b5984cc" providerId="ADAL" clId="{129DFD83-90EA-477A-9666-2DCA0E38D2F7}" dt="2024-04-15T08:44:23.580" v="33" actId="478"/>
          <ac:picMkLst>
            <pc:docMk/>
            <pc:sldMk cId="3766490247" sldId="270"/>
            <ac:picMk id="3" creationId="{32FA783D-9733-7094-F85F-4BC0F85F511D}"/>
          </ac:picMkLst>
        </pc:picChg>
        <pc:picChg chg="add mod">
          <ac:chgData name="ゆっくり市場調査論" userId="03e094fd-291a-4030-9f28-a3cc6b5984cc" providerId="ADAL" clId="{129DFD83-90EA-477A-9666-2DCA0E38D2F7}" dt="2024-04-15T08:46:04.453" v="89" actId="962"/>
          <ac:picMkLst>
            <pc:docMk/>
            <pc:sldMk cId="3766490247" sldId="270"/>
            <ac:picMk id="4" creationId="{2EF3A0C9-E4F1-90B8-8CC3-F19B7321F186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07.634" v="92" actId="962"/>
        <pc:sldMkLst>
          <pc:docMk/>
          <pc:sldMk cId="1717958237" sldId="271"/>
        </pc:sldMkLst>
        <pc:picChg chg="del">
          <ac:chgData name="ゆっくり市場調査論" userId="03e094fd-291a-4030-9f28-a3cc6b5984cc" providerId="ADAL" clId="{129DFD83-90EA-477A-9666-2DCA0E38D2F7}" dt="2024-04-15T08:44:25.691" v="34" actId="478"/>
          <ac:picMkLst>
            <pc:docMk/>
            <pc:sldMk cId="1717958237" sldId="271"/>
            <ac:picMk id="3" creationId="{26DC27E4-018D-A3F8-04BB-85BAB94ACB38}"/>
          </ac:picMkLst>
        </pc:picChg>
        <pc:picChg chg="add mod">
          <ac:chgData name="ゆっくり市場調査論" userId="03e094fd-291a-4030-9f28-a3cc6b5984cc" providerId="ADAL" clId="{129DFD83-90EA-477A-9666-2DCA0E38D2F7}" dt="2024-04-15T08:46:07.634" v="92" actId="962"/>
          <ac:picMkLst>
            <pc:docMk/>
            <pc:sldMk cId="1717958237" sldId="271"/>
            <ac:picMk id="4" creationId="{984CA5D3-E42D-F4FB-CE35-AF076CA3E47A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7:49.200" v="176" actId="962"/>
        <pc:sldMkLst>
          <pc:docMk/>
          <pc:sldMk cId="2048665574" sldId="272"/>
        </pc:sldMkLst>
        <pc:picChg chg="del">
          <ac:chgData name="ゆっくり市場調査論" userId="03e094fd-291a-4030-9f28-a3cc6b5984cc" providerId="ADAL" clId="{129DFD83-90EA-477A-9666-2DCA0E38D2F7}" dt="2024-04-28T05:15:08.956" v="132" actId="478"/>
          <ac:picMkLst>
            <pc:docMk/>
            <pc:sldMk cId="2048665574" sldId="272"/>
            <ac:picMk id="3" creationId="{784AA427-8133-CE62-C364-B6466977E39F}"/>
          </ac:picMkLst>
        </pc:picChg>
        <pc:picChg chg="add mod">
          <ac:chgData name="ゆっくり市場調査論" userId="03e094fd-291a-4030-9f28-a3cc6b5984cc" providerId="ADAL" clId="{129DFD83-90EA-477A-9666-2DCA0E38D2F7}" dt="2024-04-28T05:17:49.200" v="176" actId="962"/>
          <ac:picMkLst>
            <pc:docMk/>
            <pc:sldMk cId="2048665574" sldId="272"/>
            <ac:picMk id="4" creationId="{2C7BAC3A-1768-412A-1927-595E64BC138F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7:38.592" v="173" actId="962"/>
        <pc:sldMkLst>
          <pc:docMk/>
          <pc:sldMk cId="1409809814" sldId="273"/>
        </pc:sldMkLst>
        <pc:picChg chg="add mod">
          <ac:chgData name="ゆっくり市場調査論" userId="03e094fd-291a-4030-9f28-a3cc6b5984cc" providerId="ADAL" clId="{129DFD83-90EA-477A-9666-2DCA0E38D2F7}" dt="2024-04-28T05:17:38.592" v="173" actId="962"/>
          <ac:picMkLst>
            <pc:docMk/>
            <pc:sldMk cId="1409809814" sldId="273"/>
            <ac:picMk id="3" creationId="{74806CC2-9A58-FA7F-A074-5537DE0D8E5D}"/>
          </ac:picMkLst>
        </pc:picChg>
        <pc:picChg chg="del">
          <ac:chgData name="ゆっくり市場調査論" userId="03e094fd-291a-4030-9f28-a3cc6b5984cc" providerId="ADAL" clId="{129DFD83-90EA-477A-9666-2DCA0E38D2F7}" dt="2024-04-28T05:15:11.432" v="133" actId="478"/>
          <ac:picMkLst>
            <pc:docMk/>
            <pc:sldMk cId="1409809814" sldId="273"/>
            <ac:picMk id="4" creationId="{AAE27258-58F3-8B89-F6CF-E1FD8D0CD7FC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7:30.074" v="170" actId="962"/>
        <pc:sldMkLst>
          <pc:docMk/>
          <pc:sldMk cId="1088303559" sldId="274"/>
        </pc:sldMkLst>
        <pc:picChg chg="add mod">
          <ac:chgData name="ゆっくり市場調査論" userId="03e094fd-291a-4030-9f28-a3cc6b5984cc" providerId="ADAL" clId="{129DFD83-90EA-477A-9666-2DCA0E38D2F7}" dt="2024-04-28T05:17:30.074" v="170" actId="962"/>
          <ac:picMkLst>
            <pc:docMk/>
            <pc:sldMk cId="1088303559" sldId="274"/>
            <ac:picMk id="3" creationId="{0C7756AE-0E98-DFC7-0C85-2C1AE1966BDC}"/>
          </ac:picMkLst>
        </pc:picChg>
        <pc:picChg chg="del">
          <ac:chgData name="ゆっくり市場調査論" userId="03e094fd-291a-4030-9f28-a3cc6b5984cc" providerId="ADAL" clId="{129DFD83-90EA-477A-9666-2DCA0E38D2F7}" dt="2024-04-15T08:44:29.458" v="35" actId="478"/>
          <ac:picMkLst>
            <pc:docMk/>
            <pc:sldMk cId="1088303559" sldId="274"/>
            <ac:picMk id="3" creationId="{2515D606-A0FA-E6B6-4760-9941A8D6C60D}"/>
          </ac:picMkLst>
        </pc:picChg>
        <pc:picChg chg="add del mod">
          <ac:chgData name="ゆっくり市場調査論" userId="03e094fd-291a-4030-9f28-a3cc6b5984cc" providerId="ADAL" clId="{129DFD83-90EA-477A-9666-2DCA0E38D2F7}" dt="2024-04-15T08:49:21.483" v="118" actId="478"/>
          <ac:picMkLst>
            <pc:docMk/>
            <pc:sldMk cId="1088303559" sldId="274"/>
            <ac:picMk id="4" creationId="{97D215AD-0D7A-5AB1-E7AD-850BD7C07B0E}"/>
          </ac:picMkLst>
        </pc:picChg>
        <pc:picChg chg="add del mod">
          <ac:chgData name="ゆっくり市場調査論" userId="03e094fd-291a-4030-9f28-a3cc6b5984cc" providerId="ADAL" clId="{129DFD83-90EA-477A-9666-2DCA0E38D2F7}" dt="2024-04-28T05:15:14.201" v="134" actId="478"/>
          <ac:picMkLst>
            <pc:docMk/>
            <pc:sldMk cId="1088303559" sldId="274"/>
            <ac:picMk id="6" creationId="{D4207DEE-639C-98F1-D62D-610B717969A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7:26.337" v="167" actId="962"/>
        <pc:sldMkLst>
          <pc:docMk/>
          <pc:sldMk cId="3293617783" sldId="275"/>
        </pc:sldMkLst>
        <pc:picChg chg="add mod">
          <ac:chgData name="ゆっくり市場調査論" userId="03e094fd-291a-4030-9f28-a3cc6b5984cc" providerId="ADAL" clId="{129DFD83-90EA-477A-9666-2DCA0E38D2F7}" dt="2024-04-28T05:17:26.337" v="167" actId="962"/>
          <ac:picMkLst>
            <pc:docMk/>
            <pc:sldMk cId="3293617783" sldId="275"/>
            <ac:picMk id="3" creationId="{BB21114A-65C9-C86A-E6EA-546AF5F95D03}"/>
          </ac:picMkLst>
        </pc:picChg>
        <pc:picChg chg="del">
          <ac:chgData name="ゆっくり市場調査論" userId="03e094fd-291a-4030-9f28-a3cc6b5984cc" providerId="ADAL" clId="{129DFD83-90EA-477A-9666-2DCA0E38D2F7}" dt="2024-04-15T08:47:04.556" v="114" actId="478"/>
          <ac:picMkLst>
            <pc:docMk/>
            <pc:sldMk cId="3293617783" sldId="275"/>
            <ac:picMk id="3" creationId="{E6D48CFE-676E-5D07-1A5F-288B698843E0}"/>
          </ac:picMkLst>
        </pc:picChg>
        <pc:picChg chg="add del mod">
          <ac:chgData name="ゆっくり市場調査論" userId="03e094fd-291a-4030-9f28-a3cc6b5984cc" providerId="ADAL" clId="{129DFD83-90EA-477A-9666-2DCA0E38D2F7}" dt="2024-04-28T05:15:16.658" v="135" actId="478"/>
          <ac:picMkLst>
            <pc:docMk/>
            <pc:sldMk cId="3293617783" sldId="275"/>
            <ac:picMk id="4" creationId="{ABB95633-E021-FC3D-BF36-DFF8A2F88C2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21.197" v="98" actId="962"/>
        <pc:sldMkLst>
          <pc:docMk/>
          <pc:sldMk cId="1046899346" sldId="276"/>
        </pc:sldMkLst>
        <pc:picChg chg="del">
          <ac:chgData name="ゆっくり市場調査論" userId="03e094fd-291a-4030-9f28-a3cc6b5984cc" providerId="ADAL" clId="{129DFD83-90EA-477A-9666-2DCA0E38D2F7}" dt="2024-04-15T08:44:33.048" v="36" actId="478"/>
          <ac:picMkLst>
            <pc:docMk/>
            <pc:sldMk cId="1046899346" sldId="276"/>
            <ac:picMk id="3" creationId="{04B789B2-A585-B725-9640-A6B4341CD901}"/>
          </ac:picMkLst>
        </pc:picChg>
        <pc:picChg chg="add mod">
          <ac:chgData name="ゆっくり市場調査論" userId="03e094fd-291a-4030-9f28-a3cc6b5984cc" providerId="ADAL" clId="{129DFD83-90EA-477A-9666-2DCA0E38D2F7}" dt="2024-04-15T08:46:21.197" v="98" actId="962"/>
          <ac:picMkLst>
            <pc:docMk/>
            <pc:sldMk cId="1046899346" sldId="276"/>
            <ac:picMk id="4" creationId="{5296916B-6898-E316-8A7B-B34BE1828314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24.778" v="101" actId="962"/>
        <pc:sldMkLst>
          <pc:docMk/>
          <pc:sldMk cId="2518909372" sldId="277"/>
        </pc:sldMkLst>
        <pc:picChg chg="del">
          <ac:chgData name="ゆっくり市場調査論" userId="03e094fd-291a-4030-9f28-a3cc6b5984cc" providerId="ADAL" clId="{129DFD83-90EA-477A-9666-2DCA0E38D2F7}" dt="2024-04-15T08:44:37.956" v="37" actId="478"/>
          <ac:picMkLst>
            <pc:docMk/>
            <pc:sldMk cId="2518909372" sldId="277"/>
            <ac:picMk id="3" creationId="{6791ED1D-46A7-AC9B-85C0-0B346E250F94}"/>
          </ac:picMkLst>
        </pc:picChg>
        <pc:picChg chg="add mod">
          <ac:chgData name="ゆっくり市場調査論" userId="03e094fd-291a-4030-9f28-a3cc6b5984cc" providerId="ADAL" clId="{129DFD83-90EA-477A-9666-2DCA0E38D2F7}" dt="2024-04-15T08:46:24.778" v="101" actId="962"/>
          <ac:picMkLst>
            <pc:docMk/>
            <pc:sldMk cId="2518909372" sldId="277"/>
            <ac:picMk id="4" creationId="{2B2EFD94-D6FD-7022-6D87-2883599B19B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28.866" v="104" actId="962"/>
        <pc:sldMkLst>
          <pc:docMk/>
          <pc:sldMk cId="1365843338" sldId="278"/>
        </pc:sldMkLst>
        <pc:picChg chg="del">
          <ac:chgData name="ゆっくり市場調査論" userId="03e094fd-291a-4030-9f28-a3cc6b5984cc" providerId="ADAL" clId="{129DFD83-90EA-477A-9666-2DCA0E38D2F7}" dt="2024-04-15T08:44:39.652" v="38" actId="478"/>
          <ac:picMkLst>
            <pc:docMk/>
            <pc:sldMk cId="1365843338" sldId="278"/>
            <ac:picMk id="3" creationId="{4B7E6F23-EB2F-7C2E-66CF-0C6987341BA2}"/>
          </ac:picMkLst>
        </pc:picChg>
        <pc:picChg chg="add mod">
          <ac:chgData name="ゆっくり市場調査論" userId="03e094fd-291a-4030-9f28-a3cc6b5984cc" providerId="ADAL" clId="{129DFD83-90EA-477A-9666-2DCA0E38D2F7}" dt="2024-04-15T08:46:28.866" v="104" actId="962"/>
          <ac:picMkLst>
            <pc:docMk/>
            <pc:sldMk cId="1365843338" sldId="278"/>
            <ac:picMk id="4" creationId="{5DDADFB8-285D-DAD1-20BA-F837022EF25E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6:32.164" v="107" actId="962"/>
        <pc:sldMkLst>
          <pc:docMk/>
          <pc:sldMk cId="3185441781" sldId="279"/>
        </pc:sldMkLst>
        <pc:picChg chg="del">
          <ac:chgData name="ゆっくり市場調査論" userId="03e094fd-291a-4030-9f28-a3cc6b5984cc" providerId="ADAL" clId="{129DFD83-90EA-477A-9666-2DCA0E38D2F7}" dt="2024-04-15T08:44:41.547" v="39" actId="478"/>
          <ac:picMkLst>
            <pc:docMk/>
            <pc:sldMk cId="3185441781" sldId="279"/>
            <ac:picMk id="3" creationId="{ACE115F1-473A-45B1-9FBA-78F7287DF47C}"/>
          </ac:picMkLst>
        </pc:picChg>
        <pc:picChg chg="add mod">
          <ac:chgData name="ゆっくり市場調査論" userId="03e094fd-291a-4030-9f28-a3cc6b5984cc" providerId="ADAL" clId="{129DFD83-90EA-477A-9666-2DCA0E38D2F7}" dt="2024-04-15T08:46:32.164" v="107" actId="962"/>
          <ac:picMkLst>
            <pc:docMk/>
            <pc:sldMk cId="3185441781" sldId="279"/>
            <ac:picMk id="4" creationId="{80C84BF4-4AFF-8A63-5EB1-BF295A5DFE5D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31:40.160" v="194" actId="962"/>
        <pc:sldMkLst>
          <pc:docMk/>
          <pc:sldMk cId="1121728039" sldId="280"/>
        </pc:sldMkLst>
        <pc:picChg chg="del">
          <ac:chgData name="ゆっくり市場調査論" userId="03e094fd-291a-4030-9f28-a3cc6b5984cc" providerId="ADAL" clId="{129DFD83-90EA-477A-9666-2DCA0E38D2F7}" dt="2024-04-18T12:40:53.165" v="122" actId="478"/>
          <ac:picMkLst>
            <pc:docMk/>
            <pc:sldMk cId="1121728039" sldId="280"/>
            <ac:picMk id="3" creationId="{4390CBD5-2D67-E30D-5766-3332E0D4A19E}"/>
          </ac:picMkLst>
        </pc:picChg>
        <pc:picChg chg="add del mod">
          <ac:chgData name="ゆっくり市場調査論" userId="03e094fd-291a-4030-9f28-a3cc6b5984cc" providerId="ADAL" clId="{129DFD83-90EA-477A-9666-2DCA0E38D2F7}" dt="2024-04-28T05:30:12.317" v="191" actId="478"/>
          <ac:picMkLst>
            <pc:docMk/>
            <pc:sldMk cId="1121728039" sldId="280"/>
            <ac:picMk id="3" creationId="{8CE17BC1-3F06-C0D5-B3FE-946E329DDA05}"/>
          </ac:picMkLst>
        </pc:picChg>
        <pc:picChg chg="add del mod">
          <ac:chgData name="ゆっくり市場調査論" userId="03e094fd-291a-4030-9f28-a3cc6b5984cc" providerId="ADAL" clId="{129DFD83-90EA-477A-9666-2DCA0E38D2F7}" dt="2024-04-18T12:43:33.569" v="126" actId="478"/>
          <ac:picMkLst>
            <pc:docMk/>
            <pc:sldMk cId="1121728039" sldId="280"/>
            <ac:picMk id="4" creationId="{12597F39-DAE5-8758-D7B6-E7BC1D18B6C4}"/>
          </ac:picMkLst>
        </pc:picChg>
        <pc:picChg chg="add mod">
          <ac:chgData name="ゆっくり市場調査論" userId="03e094fd-291a-4030-9f28-a3cc6b5984cc" providerId="ADAL" clId="{129DFD83-90EA-477A-9666-2DCA0E38D2F7}" dt="2024-04-28T05:31:40.160" v="194" actId="962"/>
          <ac:picMkLst>
            <pc:docMk/>
            <pc:sldMk cId="1121728039" sldId="280"/>
            <ac:picMk id="5" creationId="{F1FA48C5-1706-CF4E-1870-2D9018B52C99}"/>
          </ac:picMkLst>
        </pc:picChg>
        <pc:picChg chg="add del mod">
          <ac:chgData name="ゆっくり市場調査論" userId="03e094fd-291a-4030-9f28-a3cc6b5984cc" providerId="ADAL" clId="{129DFD83-90EA-477A-9666-2DCA0E38D2F7}" dt="2024-04-28T05:15:27.193" v="136" actId="478"/>
          <ac:picMkLst>
            <pc:docMk/>
            <pc:sldMk cId="1121728039" sldId="280"/>
            <ac:picMk id="6" creationId="{0A1265DB-03BB-2638-67F1-2240C29AFF11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6:59.435" v="161" actId="962"/>
        <pc:sldMkLst>
          <pc:docMk/>
          <pc:sldMk cId="3039208942" sldId="281"/>
        </pc:sldMkLst>
        <pc:picChg chg="del">
          <ac:chgData name="ゆっくり市場調査論" userId="03e094fd-291a-4030-9f28-a3cc6b5984cc" providerId="ADAL" clId="{129DFD83-90EA-477A-9666-2DCA0E38D2F7}" dt="2024-04-28T05:15:29.509" v="137" actId="478"/>
          <ac:picMkLst>
            <pc:docMk/>
            <pc:sldMk cId="3039208942" sldId="281"/>
            <ac:picMk id="3" creationId="{DD9BDDA8-2D43-44E0-CC43-3F61052F8F79}"/>
          </ac:picMkLst>
        </pc:picChg>
        <pc:picChg chg="add mod">
          <ac:chgData name="ゆっくり市場調査論" userId="03e094fd-291a-4030-9f28-a3cc6b5984cc" providerId="ADAL" clId="{129DFD83-90EA-477A-9666-2DCA0E38D2F7}" dt="2024-04-28T05:16:59.435" v="161" actId="962"/>
          <ac:picMkLst>
            <pc:docMk/>
            <pc:sldMk cId="3039208942" sldId="281"/>
            <ac:picMk id="4" creationId="{C1E94DC4-3B44-B7D7-F06B-8C84EBFAE8C8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6:54.745" v="158" actId="962"/>
        <pc:sldMkLst>
          <pc:docMk/>
          <pc:sldMk cId="1742807104" sldId="282"/>
        </pc:sldMkLst>
        <pc:picChg chg="del">
          <ac:chgData name="ゆっくり市場調査論" userId="03e094fd-291a-4030-9f28-a3cc6b5984cc" providerId="ADAL" clId="{129DFD83-90EA-477A-9666-2DCA0E38D2F7}" dt="2024-04-28T05:15:32.308" v="138" actId="478"/>
          <ac:picMkLst>
            <pc:docMk/>
            <pc:sldMk cId="1742807104" sldId="282"/>
            <ac:picMk id="3" creationId="{E777DF9B-9078-E705-9A9E-586A72EB2461}"/>
          </ac:picMkLst>
        </pc:picChg>
        <pc:picChg chg="add mod">
          <ac:chgData name="ゆっくり市場調査論" userId="03e094fd-291a-4030-9f28-a3cc6b5984cc" providerId="ADAL" clId="{129DFD83-90EA-477A-9666-2DCA0E38D2F7}" dt="2024-04-28T05:16:54.745" v="158" actId="962"/>
          <ac:picMkLst>
            <pc:docMk/>
            <pc:sldMk cId="1742807104" sldId="282"/>
            <ac:picMk id="4" creationId="{DBA6D9D7-1CEC-04FD-0924-5FBB2C3F71E3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6:50.185" v="155" actId="962"/>
        <pc:sldMkLst>
          <pc:docMk/>
          <pc:sldMk cId="1626430576" sldId="283"/>
        </pc:sldMkLst>
        <pc:picChg chg="del">
          <ac:chgData name="ゆっくり市場調査論" userId="03e094fd-291a-4030-9f28-a3cc6b5984cc" providerId="ADAL" clId="{129DFD83-90EA-477A-9666-2DCA0E38D2F7}" dt="2024-04-28T05:15:35.670" v="139" actId="478"/>
          <ac:picMkLst>
            <pc:docMk/>
            <pc:sldMk cId="1626430576" sldId="283"/>
            <ac:picMk id="3" creationId="{AD1AF780-09EC-B76F-710C-943C6AC13F7B}"/>
          </ac:picMkLst>
        </pc:picChg>
        <pc:picChg chg="add mod">
          <ac:chgData name="ゆっくり市場調査論" userId="03e094fd-291a-4030-9f28-a3cc6b5984cc" providerId="ADAL" clId="{129DFD83-90EA-477A-9666-2DCA0E38D2F7}" dt="2024-04-28T05:16:50.185" v="155" actId="962"/>
          <ac:picMkLst>
            <pc:docMk/>
            <pc:sldMk cId="1626430576" sldId="283"/>
            <ac:picMk id="4" creationId="{01C0DE7A-454C-D6C2-D12F-29C30DA22544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21:17.876" v="183" actId="962"/>
        <pc:sldMkLst>
          <pc:docMk/>
          <pc:sldMk cId="4115069546" sldId="284"/>
        </pc:sldMkLst>
        <pc:picChg chg="add del mod">
          <ac:chgData name="ゆっくり市場調査論" userId="03e094fd-291a-4030-9f28-a3cc6b5984cc" providerId="ADAL" clId="{129DFD83-90EA-477A-9666-2DCA0E38D2F7}" dt="2024-04-28T05:15:38.994" v="140" actId="478"/>
          <ac:picMkLst>
            <pc:docMk/>
            <pc:sldMk cId="4115069546" sldId="284"/>
            <ac:picMk id="3" creationId="{41E3401A-E50A-6C87-D257-73A672EA0982}"/>
          </ac:picMkLst>
        </pc:picChg>
        <pc:picChg chg="del">
          <ac:chgData name="ゆっくり市場調査論" userId="03e094fd-291a-4030-9f28-a3cc6b5984cc" providerId="ADAL" clId="{129DFD83-90EA-477A-9666-2DCA0E38D2F7}" dt="2024-04-15T08:44:49.661" v="40" actId="478"/>
          <ac:picMkLst>
            <pc:docMk/>
            <pc:sldMk cId="4115069546" sldId="284"/>
            <ac:picMk id="4" creationId="{434B072D-DDC7-D189-9DE2-464D800481CA}"/>
          </ac:picMkLst>
        </pc:picChg>
        <pc:picChg chg="add del mod">
          <ac:chgData name="ゆっくり市場調査論" userId="03e094fd-291a-4030-9f28-a3cc6b5984cc" providerId="ADAL" clId="{129DFD83-90EA-477A-9666-2DCA0E38D2F7}" dt="2024-04-28T05:16:07.994" v="148" actId="478"/>
          <ac:picMkLst>
            <pc:docMk/>
            <pc:sldMk cId="4115069546" sldId="284"/>
            <ac:picMk id="4" creationId="{66C12C37-604F-8099-F3B1-98C6F867A6E4}"/>
          </ac:picMkLst>
        </pc:picChg>
        <pc:picChg chg="add del mod">
          <ac:chgData name="ゆっくり市場調査論" userId="03e094fd-291a-4030-9f28-a3cc6b5984cc" providerId="ADAL" clId="{129DFD83-90EA-477A-9666-2DCA0E38D2F7}" dt="2024-04-28T05:16:45.253" v="152" actId="478"/>
          <ac:picMkLst>
            <pc:docMk/>
            <pc:sldMk cId="4115069546" sldId="284"/>
            <ac:picMk id="6" creationId="{B3E93273-806B-CDD2-E5ED-3E4D4997D6E4}"/>
          </ac:picMkLst>
        </pc:picChg>
        <pc:picChg chg="add mod">
          <ac:chgData name="ゆっくり市場調査論" userId="03e094fd-291a-4030-9f28-a3cc6b5984cc" providerId="ADAL" clId="{129DFD83-90EA-477A-9666-2DCA0E38D2F7}" dt="2024-04-28T05:21:17.876" v="183" actId="962"/>
          <ac:picMkLst>
            <pc:docMk/>
            <pc:sldMk cId="4115069546" sldId="284"/>
            <ac:picMk id="8" creationId="{D0BC0649-7A1F-53FB-5790-DC4F6608EB2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5:55.655" v="144" actId="962"/>
        <pc:sldMkLst>
          <pc:docMk/>
          <pc:sldMk cId="1067389863" sldId="285"/>
        </pc:sldMkLst>
        <pc:picChg chg="add mod">
          <ac:chgData name="ゆっくり市場調査論" userId="03e094fd-291a-4030-9f28-a3cc6b5984cc" providerId="ADAL" clId="{129DFD83-90EA-477A-9666-2DCA0E38D2F7}" dt="2024-04-28T05:15:55.655" v="144" actId="962"/>
          <ac:picMkLst>
            <pc:docMk/>
            <pc:sldMk cId="1067389863" sldId="285"/>
            <ac:picMk id="3" creationId="{B992846E-6468-9F79-08DE-4E2F1511CCB6}"/>
          </ac:picMkLst>
        </pc:picChg>
        <pc:picChg chg="del">
          <ac:chgData name="ゆっくり市場調査論" userId="03e094fd-291a-4030-9f28-a3cc6b5984cc" providerId="ADAL" clId="{129DFD83-90EA-477A-9666-2DCA0E38D2F7}" dt="2024-04-15T08:44:52.693" v="41" actId="478"/>
          <ac:picMkLst>
            <pc:docMk/>
            <pc:sldMk cId="1067389863" sldId="285"/>
            <ac:picMk id="3" creationId="{FB61D01C-5737-FC99-6E18-55445A3F9342}"/>
          </ac:picMkLst>
        </pc:picChg>
        <pc:picChg chg="add del mod">
          <ac:chgData name="ゆっくり市場調査論" userId="03e094fd-291a-4030-9f28-a3cc6b5984cc" providerId="ADAL" clId="{129DFD83-90EA-477A-9666-2DCA0E38D2F7}" dt="2024-04-28T05:15:41.217" v="141" actId="478"/>
          <ac:picMkLst>
            <pc:docMk/>
            <pc:sldMk cId="1067389863" sldId="285"/>
            <ac:picMk id="4" creationId="{428ACEC7-1C49-61E6-C3D9-CA317C92B6FD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05T07:16:24.303" v="3" actId="962"/>
        <pc:sldMkLst>
          <pc:docMk/>
          <pc:sldMk cId="2254010049" sldId="288"/>
        </pc:sldMkLst>
        <pc:picChg chg="del">
          <ac:chgData name="ゆっくり市場調査論" userId="03e094fd-291a-4030-9f28-a3cc6b5984cc" providerId="ADAL" clId="{129DFD83-90EA-477A-9666-2DCA0E38D2F7}" dt="2024-04-05T07:16:19.195" v="0" actId="478"/>
          <ac:picMkLst>
            <pc:docMk/>
            <pc:sldMk cId="2254010049" sldId="288"/>
            <ac:picMk id="3" creationId="{38763122-3E86-81F7-E464-205E7A45B053}"/>
          </ac:picMkLst>
        </pc:picChg>
        <pc:picChg chg="add mod">
          <ac:chgData name="ゆっくり市場調査論" userId="03e094fd-291a-4030-9f28-a3cc6b5984cc" providerId="ADAL" clId="{129DFD83-90EA-477A-9666-2DCA0E38D2F7}" dt="2024-04-05T07:16:24.303" v="3" actId="962"/>
          <ac:picMkLst>
            <pc:docMk/>
            <pc:sldMk cId="2254010049" sldId="288"/>
            <ac:picMk id="4" creationId="{4E13B614-79BD-4D2A-474B-EC13359995B8}"/>
          </ac:picMkLst>
        </pc:picChg>
      </pc:sldChg>
      <pc:sldChg chg="delSp mod">
        <pc:chgData name="ゆっくり市場調査論" userId="03e094fd-291a-4030-9f28-a3cc6b5984cc" providerId="ADAL" clId="{129DFD83-90EA-477A-9666-2DCA0E38D2F7}" dt="2024-04-28T04:18:51.354" v="130" actId="478"/>
        <pc:sldMkLst>
          <pc:docMk/>
          <pc:sldMk cId="2837227450" sldId="289"/>
        </pc:sldMkLst>
        <pc:picChg chg="del">
          <ac:chgData name="ゆっくり市場調査論" userId="03e094fd-291a-4030-9f28-a3cc6b5984cc" providerId="ADAL" clId="{129DFD83-90EA-477A-9666-2DCA0E38D2F7}" dt="2024-04-28T04:18:51.354" v="130" actId="478"/>
          <ac:picMkLst>
            <pc:docMk/>
            <pc:sldMk cId="2837227450" sldId="289"/>
            <ac:picMk id="3" creationId="{6569D6BB-2387-098E-FA48-4B8F4A358481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08.039" v="47" actId="962"/>
        <pc:sldMkLst>
          <pc:docMk/>
          <pc:sldMk cId="2352413118" sldId="291"/>
        </pc:sldMkLst>
        <pc:picChg chg="del">
          <ac:chgData name="ゆっくり市場調査論" userId="03e094fd-291a-4030-9f28-a3cc6b5984cc" providerId="ADAL" clId="{129DFD83-90EA-477A-9666-2DCA0E38D2F7}" dt="2024-04-15T08:43:42.140" v="19" actId="478"/>
          <ac:picMkLst>
            <pc:docMk/>
            <pc:sldMk cId="2352413118" sldId="291"/>
            <ac:picMk id="3" creationId="{46B090B4-7A40-9E61-FE12-F57792C5A730}"/>
          </ac:picMkLst>
        </pc:picChg>
        <pc:picChg chg="add mod">
          <ac:chgData name="ゆっくり市場調査論" userId="03e094fd-291a-4030-9f28-a3cc6b5984cc" providerId="ADAL" clId="{129DFD83-90EA-477A-9666-2DCA0E38D2F7}" dt="2024-04-15T08:45:08.039" v="47" actId="962"/>
          <ac:picMkLst>
            <pc:docMk/>
            <pc:sldMk cId="2352413118" sldId="291"/>
            <ac:picMk id="4" creationId="{88594FDD-0189-5917-3AFC-057A1F21FEAF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10.767" v="50" actId="962"/>
        <pc:sldMkLst>
          <pc:docMk/>
          <pc:sldMk cId="831800438" sldId="292"/>
        </pc:sldMkLst>
        <pc:picChg chg="del">
          <ac:chgData name="ゆっくり市場調査論" userId="03e094fd-291a-4030-9f28-a3cc6b5984cc" providerId="ADAL" clId="{129DFD83-90EA-477A-9666-2DCA0E38D2F7}" dt="2024-04-15T08:43:44.248" v="20" actId="478"/>
          <ac:picMkLst>
            <pc:docMk/>
            <pc:sldMk cId="831800438" sldId="292"/>
            <ac:picMk id="3" creationId="{5DD87916-7A49-DA17-0FF1-4C7916D20075}"/>
          </ac:picMkLst>
        </pc:picChg>
        <pc:picChg chg="add mod">
          <ac:chgData name="ゆっくり市場調査論" userId="03e094fd-291a-4030-9f28-a3cc6b5984cc" providerId="ADAL" clId="{129DFD83-90EA-477A-9666-2DCA0E38D2F7}" dt="2024-04-15T08:45:10.767" v="50" actId="962"/>
          <ac:picMkLst>
            <pc:docMk/>
            <pc:sldMk cId="831800438" sldId="292"/>
            <ac:picMk id="4" creationId="{E784ECE5-5468-4F32-B454-7104B14446D4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13.944" v="53" actId="962"/>
        <pc:sldMkLst>
          <pc:docMk/>
          <pc:sldMk cId="3035552499" sldId="293"/>
        </pc:sldMkLst>
        <pc:picChg chg="del">
          <ac:chgData name="ゆっくり市場調査論" userId="03e094fd-291a-4030-9f28-a3cc6b5984cc" providerId="ADAL" clId="{129DFD83-90EA-477A-9666-2DCA0E38D2F7}" dt="2024-04-15T08:43:46.039" v="21" actId="478"/>
          <ac:picMkLst>
            <pc:docMk/>
            <pc:sldMk cId="3035552499" sldId="293"/>
            <ac:picMk id="3" creationId="{F963E12D-2C75-F736-C69F-D3179BE8D666}"/>
          </ac:picMkLst>
        </pc:picChg>
        <pc:picChg chg="add mod">
          <ac:chgData name="ゆっくり市場調査論" userId="03e094fd-291a-4030-9f28-a3cc6b5984cc" providerId="ADAL" clId="{129DFD83-90EA-477A-9666-2DCA0E38D2F7}" dt="2024-04-15T08:45:13.944" v="53" actId="962"/>
          <ac:picMkLst>
            <pc:docMk/>
            <pc:sldMk cId="3035552499" sldId="293"/>
            <ac:picMk id="4" creationId="{2CC366EE-F416-2D01-E9D1-909CD6F25162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16.904" v="56" actId="962"/>
        <pc:sldMkLst>
          <pc:docMk/>
          <pc:sldMk cId="2637209263" sldId="294"/>
        </pc:sldMkLst>
        <pc:picChg chg="del">
          <ac:chgData name="ゆっくり市場調査論" userId="03e094fd-291a-4030-9f28-a3cc6b5984cc" providerId="ADAL" clId="{129DFD83-90EA-477A-9666-2DCA0E38D2F7}" dt="2024-04-15T08:43:47.895" v="22" actId="478"/>
          <ac:picMkLst>
            <pc:docMk/>
            <pc:sldMk cId="2637209263" sldId="294"/>
            <ac:picMk id="3" creationId="{ABFEE1CF-2590-83BD-0AA0-B9F01EA213F5}"/>
          </ac:picMkLst>
        </pc:picChg>
        <pc:picChg chg="add mod">
          <ac:chgData name="ゆっくり市場調査論" userId="03e094fd-291a-4030-9f28-a3cc6b5984cc" providerId="ADAL" clId="{129DFD83-90EA-477A-9666-2DCA0E38D2F7}" dt="2024-04-15T08:45:16.904" v="56" actId="962"/>
          <ac:picMkLst>
            <pc:docMk/>
            <pc:sldMk cId="2637209263" sldId="294"/>
            <ac:picMk id="4" creationId="{AE84CE98-72C6-8010-A72F-A4243A315EE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19.930" v="59" actId="962"/>
        <pc:sldMkLst>
          <pc:docMk/>
          <pc:sldMk cId="1991187818" sldId="295"/>
        </pc:sldMkLst>
        <pc:picChg chg="del">
          <ac:chgData name="ゆっくり市場調査論" userId="03e094fd-291a-4030-9f28-a3cc6b5984cc" providerId="ADAL" clId="{129DFD83-90EA-477A-9666-2DCA0E38D2F7}" dt="2024-04-15T08:43:49.763" v="23" actId="478"/>
          <ac:picMkLst>
            <pc:docMk/>
            <pc:sldMk cId="1991187818" sldId="295"/>
            <ac:picMk id="3" creationId="{6F5C3757-18E6-B9ED-53C7-BD1B23F53BE9}"/>
          </ac:picMkLst>
        </pc:picChg>
        <pc:picChg chg="add mod">
          <ac:chgData name="ゆっくり市場調査論" userId="03e094fd-291a-4030-9f28-a3cc6b5984cc" providerId="ADAL" clId="{129DFD83-90EA-477A-9666-2DCA0E38D2F7}" dt="2024-04-15T08:45:19.930" v="59" actId="962"/>
          <ac:picMkLst>
            <pc:docMk/>
            <pc:sldMk cId="1991187818" sldId="295"/>
            <ac:picMk id="4" creationId="{A1F84FF6-17B3-86F4-690E-7C682D5447EB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23.864" v="62" actId="962"/>
        <pc:sldMkLst>
          <pc:docMk/>
          <pc:sldMk cId="678031828" sldId="296"/>
        </pc:sldMkLst>
        <pc:picChg chg="del">
          <ac:chgData name="ゆっくり市場調査論" userId="03e094fd-291a-4030-9f28-a3cc6b5984cc" providerId="ADAL" clId="{129DFD83-90EA-477A-9666-2DCA0E38D2F7}" dt="2024-04-15T08:43:51.634" v="24" actId="478"/>
          <ac:picMkLst>
            <pc:docMk/>
            <pc:sldMk cId="678031828" sldId="296"/>
            <ac:picMk id="3" creationId="{182C5CD2-C657-900F-A7B5-639515590B0E}"/>
          </ac:picMkLst>
        </pc:picChg>
        <pc:picChg chg="add mod">
          <ac:chgData name="ゆっくり市場調査論" userId="03e094fd-291a-4030-9f28-a3cc6b5984cc" providerId="ADAL" clId="{129DFD83-90EA-477A-9666-2DCA0E38D2F7}" dt="2024-04-15T08:45:23.864" v="62" actId="962"/>
          <ac:picMkLst>
            <pc:docMk/>
            <pc:sldMk cId="678031828" sldId="296"/>
            <ac:picMk id="4" creationId="{ADEB90F9-356C-A92F-7A58-C44EB4E3A95B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27.567" v="65" actId="962"/>
        <pc:sldMkLst>
          <pc:docMk/>
          <pc:sldMk cId="1014997690" sldId="297"/>
        </pc:sldMkLst>
        <pc:picChg chg="del">
          <ac:chgData name="ゆっくり市場調査論" userId="03e094fd-291a-4030-9f28-a3cc6b5984cc" providerId="ADAL" clId="{129DFD83-90EA-477A-9666-2DCA0E38D2F7}" dt="2024-04-15T08:43:53.565" v="25" actId="478"/>
          <ac:picMkLst>
            <pc:docMk/>
            <pc:sldMk cId="1014997690" sldId="297"/>
            <ac:picMk id="3" creationId="{6707E77E-D3E6-6919-FDD9-91F84C4FD7CA}"/>
          </ac:picMkLst>
        </pc:picChg>
        <pc:picChg chg="add mod">
          <ac:chgData name="ゆっくり市場調査論" userId="03e094fd-291a-4030-9f28-a3cc6b5984cc" providerId="ADAL" clId="{129DFD83-90EA-477A-9666-2DCA0E38D2F7}" dt="2024-04-15T08:45:27.567" v="65" actId="962"/>
          <ac:picMkLst>
            <pc:docMk/>
            <pc:sldMk cId="1014997690" sldId="297"/>
            <ac:picMk id="4" creationId="{5FA27200-3AB1-A59F-06B0-2D8A12EDF69D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31.239" v="68" actId="962"/>
        <pc:sldMkLst>
          <pc:docMk/>
          <pc:sldMk cId="2479252103" sldId="298"/>
        </pc:sldMkLst>
        <pc:picChg chg="del">
          <ac:chgData name="ゆっくり市場調査論" userId="03e094fd-291a-4030-9f28-a3cc6b5984cc" providerId="ADAL" clId="{129DFD83-90EA-477A-9666-2DCA0E38D2F7}" dt="2024-04-15T08:43:56.747" v="26" actId="478"/>
          <ac:picMkLst>
            <pc:docMk/>
            <pc:sldMk cId="2479252103" sldId="298"/>
            <ac:picMk id="3" creationId="{C10DA38D-89E4-F0B0-F891-15EB33659A36}"/>
          </ac:picMkLst>
        </pc:picChg>
        <pc:picChg chg="add mod">
          <ac:chgData name="ゆっくり市場調査論" userId="03e094fd-291a-4030-9f28-a3cc6b5984cc" providerId="ADAL" clId="{129DFD83-90EA-477A-9666-2DCA0E38D2F7}" dt="2024-04-15T08:45:31.239" v="68" actId="962"/>
          <ac:picMkLst>
            <pc:docMk/>
            <pc:sldMk cId="2479252103" sldId="298"/>
            <ac:picMk id="4" creationId="{7C2E2C26-8343-6E89-A6C4-9F1CE6C0C78E}"/>
          </ac:picMkLst>
        </pc:picChg>
      </pc:sldChg>
      <pc:sldChg chg="addSp delSp modSp mod ord">
        <pc:chgData name="ゆっくり市場調査論" userId="03e094fd-291a-4030-9f28-a3cc6b5984cc" providerId="ADAL" clId="{129DFD83-90EA-477A-9666-2DCA0E38D2F7}" dt="2024-04-08T13:27:51.036" v="13" actId="962"/>
        <pc:sldMkLst>
          <pc:docMk/>
          <pc:sldMk cId="564459311" sldId="301"/>
        </pc:sldMkLst>
        <pc:picChg chg="del">
          <ac:chgData name="ゆっくり市場調査論" userId="03e094fd-291a-4030-9f28-a3cc6b5984cc" providerId="ADAL" clId="{129DFD83-90EA-477A-9666-2DCA0E38D2F7}" dt="2024-04-08T13:27:34.334" v="4" actId="478"/>
          <ac:picMkLst>
            <pc:docMk/>
            <pc:sldMk cId="564459311" sldId="301"/>
            <ac:picMk id="3" creationId="{B237274C-6503-DCCC-F896-208845AD69A6}"/>
          </ac:picMkLst>
        </pc:picChg>
        <pc:picChg chg="add mod">
          <ac:chgData name="ゆっくり市場調査論" userId="03e094fd-291a-4030-9f28-a3cc6b5984cc" providerId="ADAL" clId="{129DFD83-90EA-477A-9666-2DCA0E38D2F7}" dt="2024-04-08T13:27:51.036" v="13" actId="962"/>
          <ac:picMkLst>
            <pc:docMk/>
            <pc:sldMk cId="564459311" sldId="301"/>
            <ac:picMk id="4" creationId="{32E10051-A530-29E9-1B9D-20879C16E9F4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08T13:27:46.751" v="8" actId="962"/>
        <pc:sldMkLst>
          <pc:docMk/>
          <pc:sldMk cId="2330174657" sldId="302"/>
        </pc:sldMkLst>
        <pc:picChg chg="del">
          <ac:chgData name="ゆっくり市場調査論" userId="03e094fd-291a-4030-9f28-a3cc6b5984cc" providerId="ADAL" clId="{129DFD83-90EA-477A-9666-2DCA0E38D2F7}" dt="2024-04-08T13:27:36.964" v="5" actId="478"/>
          <ac:picMkLst>
            <pc:docMk/>
            <pc:sldMk cId="2330174657" sldId="302"/>
            <ac:picMk id="3" creationId="{A467B5E8-3336-6667-CC4A-7D352498D927}"/>
          </ac:picMkLst>
        </pc:picChg>
        <pc:picChg chg="add mod">
          <ac:chgData name="ゆっくり市場調査論" userId="03e094fd-291a-4030-9f28-a3cc6b5984cc" providerId="ADAL" clId="{129DFD83-90EA-477A-9666-2DCA0E38D2F7}" dt="2024-04-08T13:27:46.751" v="8" actId="962"/>
          <ac:picMkLst>
            <pc:docMk/>
            <pc:sldMk cId="2330174657" sldId="302"/>
            <ac:picMk id="4" creationId="{48036C6B-AD6B-E09C-AEA8-7255A4754DB1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25:36.516" v="190" actId="962"/>
        <pc:sldMkLst>
          <pc:docMk/>
          <pc:sldMk cId="1303728111" sldId="304"/>
        </pc:sldMkLst>
        <pc:picChg chg="del">
          <ac:chgData name="ゆっくり市場調査論" userId="03e094fd-291a-4030-9f28-a3cc6b5984cc" providerId="ADAL" clId="{129DFD83-90EA-477A-9666-2DCA0E38D2F7}" dt="2024-04-28T05:20:40.027" v="180" actId="478"/>
          <ac:picMkLst>
            <pc:docMk/>
            <pc:sldMk cId="1303728111" sldId="304"/>
            <ac:picMk id="3" creationId="{09EDBAF5-CC17-27A7-C78D-440AE3AE8680}"/>
          </ac:picMkLst>
        </pc:picChg>
        <pc:picChg chg="add del mod">
          <ac:chgData name="ゆっくり市場調査論" userId="03e094fd-291a-4030-9f28-a3cc6b5984cc" providerId="ADAL" clId="{129DFD83-90EA-477A-9666-2DCA0E38D2F7}" dt="2024-04-28T05:24:24.569" v="187" actId="478"/>
          <ac:picMkLst>
            <pc:docMk/>
            <pc:sldMk cId="1303728111" sldId="304"/>
            <ac:picMk id="4" creationId="{A5D1DC8A-AFA4-B37D-88F7-6E32BF3E01B1}"/>
          </ac:picMkLst>
        </pc:picChg>
        <pc:picChg chg="add mod">
          <ac:chgData name="ゆっくり市場調査論" userId="03e094fd-291a-4030-9f28-a3cc6b5984cc" providerId="ADAL" clId="{129DFD83-90EA-477A-9666-2DCA0E38D2F7}" dt="2024-04-28T05:25:36.516" v="190" actId="962"/>
          <ac:picMkLst>
            <pc:docMk/>
            <pc:sldMk cId="1303728111" sldId="304"/>
            <ac:picMk id="6" creationId="{C7CAF247-18C9-5633-18BE-330E65E9C9F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28T05:18:00.307" v="179" actId="962"/>
        <pc:sldMkLst>
          <pc:docMk/>
          <pc:sldMk cId="690594278" sldId="306"/>
        </pc:sldMkLst>
        <pc:picChg chg="del">
          <ac:chgData name="ゆっくり市場調査論" userId="03e094fd-291a-4030-9f28-a3cc6b5984cc" providerId="ADAL" clId="{129DFD83-90EA-477A-9666-2DCA0E38D2F7}" dt="2024-04-08T14:30:58.341" v="14" actId="478"/>
          <ac:picMkLst>
            <pc:docMk/>
            <pc:sldMk cId="690594278" sldId="306"/>
            <ac:picMk id="3" creationId="{0F1C6B60-F0E0-E95F-221F-609F5090BD69}"/>
          </ac:picMkLst>
        </pc:picChg>
        <pc:picChg chg="add mod">
          <ac:chgData name="ゆっくり市場調査論" userId="03e094fd-291a-4030-9f28-a3cc6b5984cc" providerId="ADAL" clId="{129DFD83-90EA-477A-9666-2DCA0E38D2F7}" dt="2024-04-28T05:18:00.307" v="179" actId="962"/>
          <ac:picMkLst>
            <pc:docMk/>
            <pc:sldMk cId="690594278" sldId="306"/>
            <ac:picMk id="3" creationId="{9F31B109-05FF-35A5-B953-B876200BA3E0}"/>
          </ac:picMkLst>
        </pc:picChg>
        <pc:picChg chg="add del mod">
          <ac:chgData name="ゆっくり市場調査論" userId="03e094fd-291a-4030-9f28-a3cc6b5984cc" providerId="ADAL" clId="{129DFD83-90EA-477A-9666-2DCA0E38D2F7}" dt="2024-04-28T05:00:07.571" v="131" actId="478"/>
          <ac:picMkLst>
            <pc:docMk/>
            <pc:sldMk cId="690594278" sldId="306"/>
            <ac:picMk id="4" creationId="{983FD6B8-BA6E-C84C-EDE7-396DC2F31406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39.601" v="71" actId="962"/>
        <pc:sldMkLst>
          <pc:docMk/>
          <pc:sldMk cId="1798410175" sldId="312"/>
        </pc:sldMkLst>
        <pc:picChg chg="del">
          <ac:chgData name="ゆっくり市場調査論" userId="03e094fd-291a-4030-9f28-a3cc6b5984cc" providerId="ADAL" clId="{129DFD83-90EA-477A-9666-2DCA0E38D2F7}" dt="2024-04-15T08:44:09.034" v="27" actId="478"/>
          <ac:picMkLst>
            <pc:docMk/>
            <pc:sldMk cId="1798410175" sldId="312"/>
            <ac:picMk id="3" creationId="{60C4C8D1-379D-6CFE-8609-7D5294151B91}"/>
          </ac:picMkLst>
        </pc:picChg>
        <pc:picChg chg="add mod">
          <ac:chgData name="ゆっくり市場調査論" userId="03e094fd-291a-4030-9f28-a3cc6b5984cc" providerId="ADAL" clId="{129DFD83-90EA-477A-9666-2DCA0E38D2F7}" dt="2024-04-15T08:45:39.601" v="71" actId="962"/>
          <ac:picMkLst>
            <pc:docMk/>
            <pc:sldMk cId="1798410175" sldId="312"/>
            <ac:picMk id="4" creationId="{5157B53E-AD07-8531-A98F-C483F39FAF79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43.025" v="74" actId="962"/>
        <pc:sldMkLst>
          <pc:docMk/>
          <pc:sldMk cId="1727914050" sldId="313"/>
        </pc:sldMkLst>
        <pc:picChg chg="del">
          <ac:chgData name="ゆっくり市場調査論" userId="03e094fd-291a-4030-9f28-a3cc6b5984cc" providerId="ADAL" clId="{129DFD83-90EA-477A-9666-2DCA0E38D2F7}" dt="2024-04-15T08:44:11.029" v="28" actId="478"/>
          <ac:picMkLst>
            <pc:docMk/>
            <pc:sldMk cId="1727914050" sldId="313"/>
            <ac:picMk id="3" creationId="{AEAEAAA7-659F-725F-4A7A-C0900ECA96CB}"/>
          </ac:picMkLst>
        </pc:picChg>
        <pc:picChg chg="add mod">
          <ac:chgData name="ゆっくり市場調査論" userId="03e094fd-291a-4030-9f28-a3cc6b5984cc" providerId="ADAL" clId="{129DFD83-90EA-477A-9666-2DCA0E38D2F7}" dt="2024-04-15T08:45:43.025" v="74" actId="962"/>
          <ac:picMkLst>
            <pc:docMk/>
            <pc:sldMk cId="1727914050" sldId="313"/>
            <ac:picMk id="4" creationId="{A6A2F233-34F0-A8D9-13C3-77F5DFBE5DD8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46.533" v="77" actId="962"/>
        <pc:sldMkLst>
          <pc:docMk/>
          <pc:sldMk cId="443781180" sldId="314"/>
        </pc:sldMkLst>
        <pc:picChg chg="del">
          <ac:chgData name="ゆっくり市場調査論" userId="03e094fd-291a-4030-9f28-a3cc6b5984cc" providerId="ADAL" clId="{129DFD83-90EA-477A-9666-2DCA0E38D2F7}" dt="2024-04-15T08:44:12.755" v="29" actId="478"/>
          <ac:picMkLst>
            <pc:docMk/>
            <pc:sldMk cId="443781180" sldId="314"/>
            <ac:picMk id="3" creationId="{9D92342C-66E5-49E2-8665-2E09BBE73472}"/>
          </ac:picMkLst>
        </pc:picChg>
        <pc:picChg chg="add mod">
          <ac:chgData name="ゆっくり市場調査論" userId="03e094fd-291a-4030-9f28-a3cc6b5984cc" providerId="ADAL" clId="{129DFD83-90EA-477A-9666-2DCA0E38D2F7}" dt="2024-04-15T08:45:46.533" v="77" actId="962"/>
          <ac:picMkLst>
            <pc:docMk/>
            <pc:sldMk cId="443781180" sldId="314"/>
            <ac:picMk id="4" creationId="{C7978D58-D13B-161C-1055-7C330D352AD1}"/>
          </ac:picMkLst>
        </pc:picChg>
      </pc:sldChg>
      <pc:sldChg chg="addSp delSp modSp mod">
        <pc:chgData name="ゆっくり市場調査論" userId="03e094fd-291a-4030-9f28-a3cc6b5984cc" providerId="ADAL" clId="{129DFD83-90EA-477A-9666-2DCA0E38D2F7}" dt="2024-04-15T08:45:49.925" v="80" actId="962"/>
        <pc:sldMkLst>
          <pc:docMk/>
          <pc:sldMk cId="2408282277" sldId="315"/>
        </pc:sldMkLst>
        <pc:picChg chg="del">
          <ac:chgData name="ゆっくり市場調査論" userId="03e094fd-291a-4030-9f28-a3cc6b5984cc" providerId="ADAL" clId="{129DFD83-90EA-477A-9666-2DCA0E38D2F7}" dt="2024-04-15T08:44:14.485" v="30" actId="478"/>
          <ac:picMkLst>
            <pc:docMk/>
            <pc:sldMk cId="2408282277" sldId="315"/>
            <ac:picMk id="3" creationId="{F1332955-D9C9-D617-E255-10D215082A34}"/>
          </ac:picMkLst>
        </pc:picChg>
        <pc:picChg chg="add mod">
          <ac:chgData name="ゆっくり市場調査論" userId="03e094fd-291a-4030-9f28-a3cc6b5984cc" providerId="ADAL" clId="{129DFD83-90EA-477A-9666-2DCA0E38D2F7}" dt="2024-04-15T08:45:49.925" v="80" actId="962"/>
          <ac:picMkLst>
            <pc:docMk/>
            <pc:sldMk cId="2408282277" sldId="315"/>
            <ac:picMk id="4" creationId="{5015C872-D682-D9B2-2147-877E2F94CA97}"/>
          </ac:picMkLst>
        </pc:picChg>
      </pc:sldChg>
    </pc:docChg>
  </pc:docChgLst>
  <pc:docChgLst>
    <pc:chgData name="ゆっくり市場調査論" userId="03e094fd-291a-4030-9f28-a3cc6b5984cc" providerId="ADAL" clId="{6F2DF761-CA8A-41FF-B237-C2B79A8D7622}"/>
    <pc:docChg chg="addSld delSld modSld">
      <pc:chgData name="ゆっくり市場調査論" userId="03e094fd-291a-4030-9f28-a3cc6b5984cc" providerId="ADAL" clId="{6F2DF761-CA8A-41FF-B237-C2B79A8D7622}" dt="2024-05-07T12:07:02.814" v="164" actId="962"/>
      <pc:docMkLst>
        <pc:docMk/>
      </pc:docMkLst>
      <pc:sldChg chg="new del">
        <pc:chgData name="ゆっくり市場調査論" userId="03e094fd-291a-4030-9f28-a3cc6b5984cc" providerId="ADAL" clId="{6F2DF761-CA8A-41FF-B237-C2B79A8D7622}" dt="2024-05-07T12:03:34.552" v="52" actId="47"/>
        <pc:sldMkLst>
          <pc:docMk/>
          <pc:sldMk cId="3509338503" sldId="256"/>
        </pc:sldMkLst>
      </pc:sldChg>
      <pc:sldChg chg="addSp modSp new mod">
        <pc:chgData name="ゆっくり市場調査論" userId="03e094fd-291a-4030-9f28-a3cc6b5984cc" providerId="ADAL" clId="{6F2DF761-CA8A-41FF-B237-C2B79A8D7622}" dt="2024-05-07T12:03:45.179" v="54" actId="27614"/>
        <pc:sldMkLst>
          <pc:docMk/>
          <pc:sldMk cId="1382046927" sldId="257"/>
        </pc:sldMkLst>
        <pc:picChg chg="add mod">
          <ac:chgData name="ゆっくり市場調査論" userId="03e094fd-291a-4030-9f28-a3cc6b5984cc" providerId="ADAL" clId="{6F2DF761-CA8A-41FF-B237-C2B79A8D7622}" dt="2024-05-07T12:03:45.179" v="54" actId="27614"/>
          <ac:picMkLst>
            <pc:docMk/>
            <pc:sldMk cId="1382046927" sldId="257"/>
            <ac:picMk id="3" creationId="{EC1C3809-AB7A-BA23-BE34-6023DCC1E5DB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6F2DF761-CA8A-41FF-B237-C2B79A8D7622}" dt="2024-05-07T12:03:48.656" v="56" actId="27614"/>
        <pc:sldMkLst>
          <pc:docMk/>
          <pc:sldMk cId="2549167292" sldId="258"/>
        </pc:sldMkLst>
        <pc:picChg chg="add mod">
          <ac:chgData name="ゆっくり市場調査論" userId="03e094fd-291a-4030-9f28-a3cc6b5984cc" providerId="ADAL" clId="{6F2DF761-CA8A-41FF-B237-C2B79A8D7622}" dt="2024-05-07T12:03:48.656" v="56" actId="27614"/>
          <ac:picMkLst>
            <pc:docMk/>
            <pc:sldMk cId="2549167292" sldId="258"/>
            <ac:picMk id="3" creationId="{AE3EBCF2-D78A-6D9F-87BF-AF2597D01426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3:52.416" v="59" actId="962"/>
        <pc:sldMkLst>
          <pc:docMk/>
          <pc:sldMk cId="3420209542" sldId="259"/>
        </pc:sldMkLst>
        <pc:picChg chg="add mod">
          <ac:chgData name="ゆっくり市場調査論" userId="03e094fd-291a-4030-9f28-a3cc6b5984cc" providerId="ADAL" clId="{6F2DF761-CA8A-41FF-B237-C2B79A8D7622}" dt="2024-05-07T12:03:52.416" v="59" actId="962"/>
          <ac:picMkLst>
            <pc:docMk/>
            <pc:sldMk cId="3420209542" sldId="259"/>
            <ac:picMk id="3" creationId="{B26C0F7C-47A6-9EB6-7EF6-21AD54BF0778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3:56.634" v="61" actId="27614"/>
        <pc:sldMkLst>
          <pc:docMk/>
          <pc:sldMk cId="2450344701" sldId="260"/>
        </pc:sldMkLst>
        <pc:picChg chg="add mod">
          <ac:chgData name="ゆっくり市場調査論" userId="03e094fd-291a-4030-9f28-a3cc6b5984cc" providerId="ADAL" clId="{6F2DF761-CA8A-41FF-B237-C2B79A8D7622}" dt="2024-05-07T12:03:56.634" v="61" actId="27614"/>
          <ac:picMkLst>
            <pc:docMk/>
            <pc:sldMk cId="2450344701" sldId="260"/>
            <ac:picMk id="3" creationId="{C4DCD731-97F7-9546-FE70-CFA063CECAEB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6F2DF761-CA8A-41FF-B237-C2B79A8D7622}" dt="2024-05-07T12:04:00.355" v="63" actId="27614"/>
        <pc:sldMkLst>
          <pc:docMk/>
          <pc:sldMk cId="2059070047" sldId="261"/>
        </pc:sldMkLst>
        <pc:picChg chg="add mod">
          <ac:chgData name="ゆっくり市場調査論" userId="03e094fd-291a-4030-9f28-a3cc6b5984cc" providerId="ADAL" clId="{6F2DF761-CA8A-41FF-B237-C2B79A8D7622}" dt="2024-05-07T12:04:00.355" v="63" actId="27614"/>
          <ac:picMkLst>
            <pc:docMk/>
            <pc:sldMk cId="2059070047" sldId="261"/>
            <ac:picMk id="3" creationId="{394F4F31-BAD0-5D08-F2FC-F7B20A3129C6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04.449" v="65" actId="27614"/>
        <pc:sldMkLst>
          <pc:docMk/>
          <pc:sldMk cId="1476820596" sldId="262"/>
        </pc:sldMkLst>
        <pc:picChg chg="add mod">
          <ac:chgData name="ゆっくり市場調査論" userId="03e094fd-291a-4030-9f28-a3cc6b5984cc" providerId="ADAL" clId="{6F2DF761-CA8A-41FF-B237-C2B79A8D7622}" dt="2024-05-07T12:04:04.449" v="65" actId="27614"/>
          <ac:picMkLst>
            <pc:docMk/>
            <pc:sldMk cId="1476820596" sldId="262"/>
            <ac:picMk id="3" creationId="{4F33F0FD-83BD-43C6-2F21-B3C4CDDA2302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6F2DF761-CA8A-41FF-B237-C2B79A8D7622}" dt="2024-05-07T12:04:07.910" v="67" actId="27614"/>
        <pc:sldMkLst>
          <pc:docMk/>
          <pc:sldMk cId="112417622" sldId="263"/>
        </pc:sldMkLst>
        <pc:picChg chg="add mod">
          <ac:chgData name="ゆっくり市場調査論" userId="03e094fd-291a-4030-9f28-a3cc6b5984cc" providerId="ADAL" clId="{6F2DF761-CA8A-41FF-B237-C2B79A8D7622}" dt="2024-05-07T12:04:07.910" v="67" actId="27614"/>
          <ac:picMkLst>
            <pc:docMk/>
            <pc:sldMk cId="112417622" sldId="263"/>
            <ac:picMk id="3" creationId="{7FE945BD-50A2-C4DE-5A83-6B1E66126F22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11.541" v="70" actId="962"/>
        <pc:sldMkLst>
          <pc:docMk/>
          <pc:sldMk cId="3054592287" sldId="264"/>
        </pc:sldMkLst>
        <pc:picChg chg="add mod">
          <ac:chgData name="ゆっくり市場調査論" userId="03e094fd-291a-4030-9f28-a3cc6b5984cc" providerId="ADAL" clId="{6F2DF761-CA8A-41FF-B237-C2B79A8D7622}" dt="2024-05-07T12:04:11.541" v="70" actId="962"/>
          <ac:picMkLst>
            <pc:docMk/>
            <pc:sldMk cId="3054592287" sldId="264"/>
            <ac:picMk id="3" creationId="{AA72A1DD-CC5E-481D-A7AF-32F7F6E4806E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15.387" v="72" actId="27614"/>
        <pc:sldMkLst>
          <pc:docMk/>
          <pc:sldMk cId="3906350978" sldId="265"/>
        </pc:sldMkLst>
        <pc:picChg chg="add mod">
          <ac:chgData name="ゆっくり市場調査論" userId="03e094fd-291a-4030-9f28-a3cc6b5984cc" providerId="ADAL" clId="{6F2DF761-CA8A-41FF-B237-C2B79A8D7622}" dt="2024-05-07T12:04:15.387" v="72" actId="27614"/>
          <ac:picMkLst>
            <pc:docMk/>
            <pc:sldMk cId="3906350978" sldId="265"/>
            <ac:picMk id="3" creationId="{0800EBE2-2E8C-1EF5-EE9B-F4EE69D10EB7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19.377" v="75" actId="962"/>
        <pc:sldMkLst>
          <pc:docMk/>
          <pc:sldMk cId="3525667968" sldId="266"/>
        </pc:sldMkLst>
        <pc:picChg chg="add mod">
          <ac:chgData name="ゆっくり市場調査論" userId="03e094fd-291a-4030-9f28-a3cc6b5984cc" providerId="ADAL" clId="{6F2DF761-CA8A-41FF-B237-C2B79A8D7622}" dt="2024-05-07T12:04:19.377" v="75" actId="962"/>
          <ac:picMkLst>
            <pc:docMk/>
            <pc:sldMk cId="3525667968" sldId="266"/>
            <ac:picMk id="3" creationId="{31C98650-1D3F-724D-DA75-8CD5FD9DE04F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23.125" v="77" actId="27614"/>
        <pc:sldMkLst>
          <pc:docMk/>
          <pc:sldMk cId="129690866" sldId="267"/>
        </pc:sldMkLst>
        <pc:picChg chg="add mod">
          <ac:chgData name="ゆっくり市場調査論" userId="03e094fd-291a-4030-9f28-a3cc6b5984cc" providerId="ADAL" clId="{6F2DF761-CA8A-41FF-B237-C2B79A8D7622}" dt="2024-05-07T12:04:23.125" v="77" actId="27614"/>
          <ac:picMkLst>
            <pc:docMk/>
            <pc:sldMk cId="129690866" sldId="267"/>
            <ac:picMk id="3" creationId="{654EA73E-A510-9211-27AA-42F0DA8B978C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897316799" sldId="267"/>
        </pc:sldMkLst>
      </pc:sldChg>
      <pc:sldChg chg="addSp modSp new mod">
        <pc:chgData name="ゆっくり市場調査論" userId="03e094fd-291a-4030-9f28-a3cc6b5984cc" providerId="ADAL" clId="{6F2DF761-CA8A-41FF-B237-C2B79A8D7622}" dt="2024-05-07T12:04:26.724" v="79" actId="27614"/>
        <pc:sldMkLst>
          <pc:docMk/>
          <pc:sldMk cId="1015302019" sldId="268"/>
        </pc:sldMkLst>
        <pc:picChg chg="add mod">
          <ac:chgData name="ゆっくり市場調査論" userId="03e094fd-291a-4030-9f28-a3cc6b5984cc" providerId="ADAL" clId="{6F2DF761-CA8A-41FF-B237-C2B79A8D7622}" dt="2024-05-07T12:04:26.724" v="79" actId="27614"/>
          <ac:picMkLst>
            <pc:docMk/>
            <pc:sldMk cId="1015302019" sldId="268"/>
            <ac:picMk id="3" creationId="{C4E75022-F26D-5225-4DE6-AD590F1774C4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609306051" sldId="268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662423603" sldId="269"/>
        </pc:sldMkLst>
      </pc:sldChg>
      <pc:sldChg chg="addSp modSp new mod">
        <pc:chgData name="ゆっくり市場調査論" userId="03e094fd-291a-4030-9f28-a3cc6b5984cc" providerId="ADAL" clId="{6F2DF761-CA8A-41FF-B237-C2B79A8D7622}" dt="2024-05-07T12:04:30.386" v="81" actId="27614"/>
        <pc:sldMkLst>
          <pc:docMk/>
          <pc:sldMk cId="3623413627" sldId="269"/>
        </pc:sldMkLst>
        <pc:picChg chg="add mod">
          <ac:chgData name="ゆっくり市場調査論" userId="03e094fd-291a-4030-9f28-a3cc6b5984cc" providerId="ADAL" clId="{6F2DF761-CA8A-41FF-B237-C2B79A8D7622}" dt="2024-05-07T12:04:30.386" v="81" actId="27614"/>
          <ac:picMkLst>
            <pc:docMk/>
            <pc:sldMk cId="3623413627" sldId="269"/>
            <ac:picMk id="3" creationId="{5037DAC9-E936-BED2-9F22-551F42943CED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34.087" v="84" actId="962"/>
        <pc:sldMkLst>
          <pc:docMk/>
          <pc:sldMk cId="438691394" sldId="270"/>
        </pc:sldMkLst>
        <pc:picChg chg="add mod">
          <ac:chgData name="ゆっくり市場調査論" userId="03e094fd-291a-4030-9f28-a3cc6b5984cc" providerId="ADAL" clId="{6F2DF761-CA8A-41FF-B237-C2B79A8D7622}" dt="2024-05-07T12:04:34.087" v="84" actId="962"/>
          <ac:picMkLst>
            <pc:docMk/>
            <pc:sldMk cId="438691394" sldId="270"/>
            <ac:picMk id="3" creationId="{88E0928A-6D54-5CE1-979A-1120FFC1029C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766490247" sldId="270"/>
        </pc:sldMkLst>
      </pc:sldChg>
      <pc:sldChg chg="addSp modSp new mod">
        <pc:chgData name="ゆっくり市場調査論" userId="03e094fd-291a-4030-9f28-a3cc6b5984cc" providerId="ADAL" clId="{6F2DF761-CA8A-41FF-B237-C2B79A8D7622}" dt="2024-05-07T12:04:39.216" v="87" actId="962"/>
        <pc:sldMkLst>
          <pc:docMk/>
          <pc:sldMk cId="1150044982" sldId="271"/>
        </pc:sldMkLst>
        <pc:picChg chg="add mod">
          <ac:chgData name="ゆっくり市場調査論" userId="03e094fd-291a-4030-9f28-a3cc6b5984cc" providerId="ADAL" clId="{6F2DF761-CA8A-41FF-B237-C2B79A8D7622}" dt="2024-05-07T12:04:39.216" v="87" actId="962"/>
          <ac:picMkLst>
            <pc:docMk/>
            <pc:sldMk cId="1150044982" sldId="271"/>
            <ac:picMk id="3" creationId="{E05E6764-5832-96E3-7BC9-4B0CE57447E7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717958237" sldId="271"/>
        </pc:sldMkLst>
      </pc:sldChg>
      <pc:sldChg chg="addSp modSp new mod">
        <pc:chgData name="ゆっくり市場調査論" userId="03e094fd-291a-4030-9f28-a3cc6b5984cc" providerId="ADAL" clId="{6F2DF761-CA8A-41FF-B237-C2B79A8D7622}" dt="2024-05-07T12:04:43.956" v="89" actId="27614"/>
        <pc:sldMkLst>
          <pc:docMk/>
          <pc:sldMk cId="923357944" sldId="272"/>
        </pc:sldMkLst>
        <pc:picChg chg="add mod">
          <ac:chgData name="ゆっくり市場調査論" userId="03e094fd-291a-4030-9f28-a3cc6b5984cc" providerId="ADAL" clId="{6F2DF761-CA8A-41FF-B237-C2B79A8D7622}" dt="2024-05-07T12:04:43.956" v="89" actId="27614"/>
          <ac:picMkLst>
            <pc:docMk/>
            <pc:sldMk cId="923357944" sldId="272"/>
            <ac:picMk id="3" creationId="{786789E5-0BA5-6455-6BD0-395E86C05412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048665574" sldId="272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409809814" sldId="273"/>
        </pc:sldMkLst>
      </pc:sldChg>
      <pc:sldChg chg="addSp modSp new mod">
        <pc:chgData name="ゆっくり市場調査論" userId="03e094fd-291a-4030-9f28-a3cc6b5984cc" providerId="ADAL" clId="{6F2DF761-CA8A-41FF-B237-C2B79A8D7622}" dt="2024-05-07T12:04:48.051" v="91" actId="27614"/>
        <pc:sldMkLst>
          <pc:docMk/>
          <pc:sldMk cId="2284505307" sldId="273"/>
        </pc:sldMkLst>
        <pc:picChg chg="add mod">
          <ac:chgData name="ゆっくり市場調査論" userId="03e094fd-291a-4030-9f28-a3cc6b5984cc" providerId="ADAL" clId="{6F2DF761-CA8A-41FF-B237-C2B79A8D7622}" dt="2024-05-07T12:04:48.051" v="91" actId="27614"/>
          <ac:picMkLst>
            <pc:docMk/>
            <pc:sldMk cId="2284505307" sldId="273"/>
            <ac:picMk id="3" creationId="{793952B5-1C09-BE43-F695-603585E91F54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088303559" sldId="274"/>
        </pc:sldMkLst>
      </pc:sldChg>
      <pc:sldChg chg="addSp modSp new mod">
        <pc:chgData name="ゆっくり市場調査論" userId="03e094fd-291a-4030-9f28-a3cc6b5984cc" providerId="ADAL" clId="{6F2DF761-CA8A-41FF-B237-C2B79A8D7622}" dt="2024-05-07T12:04:51.052" v="93" actId="27614"/>
        <pc:sldMkLst>
          <pc:docMk/>
          <pc:sldMk cId="2047392294" sldId="274"/>
        </pc:sldMkLst>
        <pc:picChg chg="add mod">
          <ac:chgData name="ゆっくり市場調査論" userId="03e094fd-291a-4030-9f28-a3cc6b5984cc" providerId="ADAL" clId="{6F2DF761-CA8A-41FF-B237-C2B79A8D7622}" dt="2024-05-07T12:04:51.052" v="93" actId="27614"/>
          <ac:picMkLst>
            <pc:docMk/>
            <pc:sldMk cId="2047392294" sldId="274"/>
            <ac:picMk id="3" creationId="{58F60CC2-1EDC-AD9C-CB96-4E82AB0F359E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4:55.593" v="95" actId="27614"/>
        <pc:sldMkLst>
          <pc:docMk/>
          <pc:sldMk cId="1711491472" sldId="275"/>
        </pc:sldMkLst>
        <pc:picChg chg="add mod">
          <ac:chgData name="ゆっくり市場調査論" userId="03e094fd-291a-4030-9f28-a3cc6b5984cc" providerId="ADAL" clId="{6F2DF761-CA8A-41FF-B237-C2B79A8D7622}" dt="2024-05-07T12:04:55.593" v="95" actId="27614"/>
          <ac:picMkLst>
            <pc:docMk/>
            <pc:sldMk cId="1711491472" sldId="275"/>
            <ac:picMk id="3" creationId="{47F511B9-3D8B-891B-0FEE-851B6A55D2B4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293617783" sldId="275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046899346" sldId="276"/>
        </pc:sldMkLst>
      </pc:sldChg>
      <pc:sldChg chg="addSp modSp new mod">
        <pc:chgData name="ゆっくり市場調査論" userId="03e094fd-291a-4030-9f28-a3cc6b5984cc" providerId="ADAL" clId="{6F2DF761-CA8A-41FF-B237-C2B79A8D7622}" dt="2024-05-07T12:04:59.351" v="97" actId="27614"/>
        <pc:sldMkLst>
          <pc:docMk/>
          <pc:sldMk cId="4114374823" sldId="276"/>
        </pc:sldMkLst>
        <pc:picChg chg="add mod">
          <ac:chgData name="ゆっくり市場調査論" userId="03e094fd-291a-4030-9f28-a3cc6b5984cc" providerId="ADAL" clId="{6F2DF761-CA8A-41FF-B237-C2B79A8D7622}" dt="2024-05-07T12:04:59.351" v="97" actId="27614"/>
          <ac:picMkLst>
            <pc:docMk/>
            <pc:sldMk cId="4114374823" sldId="276"/>
            <ac:picMk id="3" creationId="{354ACAE7-9E4B-0209-8E6B-3059415CF25D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518909372" sldId="277"/>
        </pc:sldMkLst>
      </pc:sldChg>
      <pc:sldChg chg="addSp modSp new mod">
        <pc:chgData name="ゆっくり市場調査論" userId="03e094fd-291a-4030-9f28-a3cc6b5984cc" providerId="ADAL" clId="{6F2DF761-CA8A-41FF-B237-C2B79A8D7622}" dt="2024-05-07T12:05:03.078" v="99" actId="27614"/>
        <pc:sldMkLst>
          <pc:docMk/>
          <pc:sldMk cId="2992122714" sldId="277"/>
        </pc:sldMkLst>
        <pc:picChg chg="add mod">
          <ac:chgData name="ゆっくり市場調査論" userId="03e094fd-291a-4030-9f28-a3cc6b5984cc" providerId="ADAL" clId="{6F2DF761-CA8A-41FF-B237-C2B79A8D7622}" dt="2024-05-07T12:05:03.078" v="99" actId="27614"/>
          <ac:picMkLst>
            <pc:docMk/>
            <pc:sldMk cId="2992122714" sldId="277"/>
            <ac:picMk id="3" creationId="{A01F0144-ACE1-FBC5-ECC4-CCF35A2CD66D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365843338" sldId="278"/>
        </pc:sldMkLst>
      </pc:sldChg>
      <pc:sldChg chg="addSp modSp new mod">
        <pc:chgData name="ゆっくり市場調査論" userId="03e094fd-291a-4030-9f28-a3cc6b5984cc" providerId="ADAL" clId="{6F2DF761-CA8A-41FF-B237-C2B79A8D7622}" dt="2024-05-07T12:05:06.596" v="101" actId="27614"/>
        <pc:sldMkLst>
          <pc:docMk/>
          <pc:sldMk cId="2834965709" sldId="278"/>
        </pc:sldMkLst>
        <pc:picChg chg="add mod">
          <ac:chgData name="ゆっくり市場調査論" userId="03e094fd-291a-4030-9f28-a3cc6b5984cc" providerId="ADAL" clId="{6F2DF761-CA8A-41FF-B237-C2B79A8D7622}" dt="2024-05-07T12:05:06.596" v="101" actId="27614"/>
          <ac:picMkLst>
            <pc:docMk/>
            <pc:sldMk cId="2834965709" sldId="278"/>
            <ac:picMk id="3" creationId="{629EB7D3-1008-71CA-1A00-CF30CCE5168E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185441781" sldId="279"/>
        </pc:sldMkLst>
      </pc:sldChg>
      <pc:sldChg chg="addSp modSp new mod">
        <pc:chgData name="ゆっくり市場調査論" userId="03e094fd-291a-4030-9f28-a3cc6b5984cc" providerId="ADAL" clId="{6F2DF761-CA8A-41FF-B237-C2B79A8D7622}" dt="2024-05-07T12:05:10.095" v="103" actId="27614"/>
        <pc:sldMkLst>
          <pc:docMk/>
          <pc:sldMk cId="3777732498" sldId="279"/>
        </pc:sldMkLst>
        <pc:picChg chg="add mod">
          <ac:chgData name="ゆっくり市場調査論" userId="03e094fd-291a-4030-9f28-a3cc6b5984cc" providerId="ADAL" clId="{6F2DF761-CA8A-41FF-B237-C2B79A8D7622}" dt="2024-05-07T12:05:10.095" v="103" actId="27614"/>
          <ac:picMkLst>
            <pc:docMk/>
            <pc:sldMk cId="3777732498" sldId="279"/>
            <ac:picMk id="3" creationId="{66E7D630-7CD0-F4B3-4CAB-1C167E1EF29A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121728039" sldId="280"/>
        </pc:sldMkLst>
      </pc:sldChg>
      <pc:sldChg chg="addSp modSp new mod">
        <pc:chgData name="ゆっくり市場調査論" userId="03e094fd-291a-4030-9f28-a3cc6b5984cc" providerId="ADAL" clId="{6F2DF761-CA8A-41FF-B237-C2B79A8D7622}" dt="2024-05-07T12:05:13.867" v="105" actId="27614"/>
        <pc:sldMkLst>
          <pc:docMk/>
          <pc:sldMk cId="2834348869" sldId="280"/>
        </pc:sldMkLst>
        <pc:picChg chg="add mod">
          <ac:chgData name="ゆっくり市場調査論" userId="03e094fd-291a-4030-9f28-a3cc6b5984cc" providerId="ADAL" clId="{6F2DF761-CA8A-41FF-B237-C2B79A8D7622}" dt="2024-05-07T12:05:13.867" v="105" actId="27614"/>
          <ac:picMkLst>
            <pc:docMk/>
            <pc:sldMk cId="2834348869" sldId="280"/>
            <ac:picMk id="3" creationId="{4CC06108-8A0C-3C1A-724B-F4E098409A80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5:17.242" v="107" actId="27614"/>
        <pc:sldMkLst>
          <pc:docMk/>
          <pc:sldMk cId="2491604261" sldId="281"/>
        </pc:sldMkLst>
        <pc:picChg chg="add mod">
          <ac:chgData name="ゆっくり市場調査論" userId="03e094fd-291a-4030-9f28-a3cc6b5984cc" providerId="ADAL" clId="{6F2DF761-CA8A-41FF-B237-C2B79A8D7622}" dt="2024-05-07T12:05:17.242" v="107" actId="27614"/>
          <ac:picMkLst>
            <pc:docMk/>
            <pc:sldMk cId="2491604261" sldId="281"/>
            <ac:picMk id="3" creationId="{66525CE2-7604-7B2E-B9BA-60ED2D059D94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039208942" sldId="281"/>
        </pc:sldMkLst>
      </pc:sldChg>
      <pc:sldChg chg="addSp modSp new mod">
        <pc:chgData name="ゆっくり市場調査論" userId="03e094fd-291a-4030-9f28-a3cc6b5984cc" providerId="ADAL" clId="{6F2DF761-CA8A-41FF-B237-C2B79A8D7622}" dt="2024-05-07T12:05:20.877" v="109" actId="27614"/>
        <pc:sldMkLst>
          <pc:docMk/>
          <pc:sldMk cId="365579494" sldId="282"/>
        </pc:sldMkLst>
        <pc:picChg chg="add mod">
          <ac:chgData name="ゆっくり市場調査論" userId="03e094fd-291a-4030-9f28-a3cc6b5984cc" providerId="ADAL" clId="{6F2DF761-CA8A-41FF-B237-C2B79A8D7622}" dt="2024-05-07T12:05:20.877" v="109" actId="27614"/>
          <ac:picMkLst>
            <pc:docMk/>
            <pc:sldMk cId="365579494" sldId="282"/>
            <ac:picMk id="3" creationId="{A20DDEDC-7BEF-2B51-AF96-E9E3BF7F1E68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742807104" sldId="282"/>
        </pc:sldMkLst>
      </pc:sldChg>
      <pc:sldChg chg="addSp modSp new mod">
        <pc:chgData name="ゆっくり市場調査論" userId="03e094fd-291a-4030-9f28-a3cc6b5984cc" providerId="ADAL" clId="{6F2DF761-CA8A-41FF-B237-C2B79A8D7622}" dt="2024-05-07T12:05:24.513" v="111" actId="27614"/>
        <pc:sldMkLst>
          <pc:docMk/>
          <pc:sldMk cId="1497886056" sldId="283"/>
        </pc:sldMkLst>
        <pc:picChg chg="add mod">
          <ac:chgData name="ゆっくり市場調査論" userId="03e094fd-291a-4030-9f28-a3cc6b5984cc" providerId="ADAL" clId="{6F2DF761-CA8A-41FF-B237-C2B79A8D7622}" dt="2024-05-07T12:05:24.513" v="111" actId="27614"/>
          <ac:picMkLst>
            <pc:docMk/>
            <pc:sldMk cId="1497886056" sldId="283"/>
            <ac:picMk id="3" creationId="{B46EF58C-BC93-ED5F-1C68-099BD9A1DC83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626430576" sldId="283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4115069546" sldId="284"/>
        </pc:sldMkLst>
      </pc:sldChg>
      <pc:sldChg chg="addSp modSp new mod">
        <pc:chgData name="ゆっくり市場調査論" userId="03e094fd-291a-4030-9f28-a3cc6b5984cc" providerId="ADAL" clId="{6F2DF761-CA8A-41FF-B237-C2B79A8D7622}" dt="2024-05-07T12:05:28.160" v="113" actId="27614"/>
        <pc:sldMkLst>
          <pc:docMk/>
          <pc:sldMk cId="4138800658" sldId="284"/>
        </pc:sldMkLst>
        <pc:picChg chg="add mod">
          <ac:chgData name="ゆっくり市場調査論" userId="03e094fd-291a-4030-9f28-a3cc6b5984cc" providerId="ADAL" clId="{6F2DF761-CA8A-41FF-B237-C2B79A8D7622}" dt="2024-05-07T12:05:28.160" v="113" actId="27614"/>
          <ac:picMkLst>
            <pc:docMk/>
            <pc:sldMk cId="4138800658" sldId="284"/>
            <ac:picMk id="3" creationId="{2B9F046B-6B43-DF2C-B4F1-4F961E54F056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067389863" sldId="285"/>
        </pc:sldMkLst>
      </pc:sldChg>
      <pc:sldChg chg="addSp modSp new mod">
        <pc:chgData name="ゆっくり市場調査論" userId="03e094fd-291a-4030-9f28-a3cc6b5984cc" providerId="ADAL" clId="{6F2DF761-CA8A-41FF-B237-C2B79A8D7622}" dt="2024-05-07T12:05:31.605" v="115" actId="27614"/>
        <pc:sldMkLst>
          <pc:docMk/>
          <pc:sldMk cId="3208872425" sldId="285"/>
        </pc:sldMkLst>
        <pc:picChg chg="add mod">
          <ac:chgData name="ゆっくり市場調査論" userId="03e094fd-291a-4030-9f28-a3cc6b5984cc" providerId="ADAL" clId="{6F2DF761-CA8A-41FF-B237-C2B79A8D7622}" dt="2024-05-07T12:05:31.605" v="115" actId="27614"/>
          <ac:picMkLst>
            <pc:docMk/>
            <pc:sldMk cId="3208872425" sldId="285"/>
            <ac:picMk id="3" creationId="{0A8536D1-3EB8-7417-8E02-DE4FC379A50F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5:35.340" v="117" actId="27614"/>
        <pc:sldMkLst>
          <pc:docMk/>
          <pc:sldMk cId="793844334" sldId="286"/>
        </pc:sldMkLst>
        <pc:picChg chg="add mod">
          <ac:chgData name="ゆっくり市場調査論" userId="03e094fd-291a-4030-9f28-a3cc6b5984cc" providerId="ADAL" clId="{6F2DF761-CA8A-41FF-B237-C2B79A8D7622}" dt="2024-05-07T12:05:35.340" v="117" actId="27614"/>
          <ac:picMkLst>
            <pc:docMk/>
            <pc:sldMk cId="793844334" sldId="286"/>
            <ac:picMk id="3" creationId="{00215FDB-7774-AFCD-409A-18DE5714072B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5:38.662" v="120" actId="962"/>
        <pc:sldMkLst>
          <pc:docMk/>
          <pc:sldMk cId="58526693" sldId="287"/>
        </pc:sldMkLst>
        <pc:picChg chg="add mod">
          <ac:chgData name="ゆっくり市場調査論" userId="03e094fd-291a-4030-9f28-a3cc6b5984cc" providerId="ADAL" clId="{6F2DF761-CA8A-41FF-B237-C2B79A8D7622}" dt="2024-05-07T12:05:38.662" v="120" actId="962"/>
          <ac:picMkLst>
            <pc:docMk/>
            <pc:sldMk cId="58526693" sldId="287"/>
            <ac:picMk id="3" creationId="{7253ECB5-8EAA-7459-2121-22AC1DE35760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254010049" sldId="288"/>
        </pc:sldMkLst>
      </pc:sldChg>
      <pc:sldChg chg="addSp modSp new mod">
        <pc:chgData name="ゆっくり市場調査論" userId="03e094fd-291a-4030-9f28-a3cc6b5984cc" providerId="ADAL" clId="{6F2DF761-CA8A-41FF-B237-C2B79A8D7622}" dt="2024-05-07T12:05:43.034" v="122" actId="27614"/>
        <pc:sldMkLst>
          <pc:docMk/>
          <pc:sldMk cId="3990629871" sldId="288"/>
        </pc:sldMkLst>
        <pc:picChg chg="add mod">
          <ac:chgData name="ゆっくり市場調査論" userId="03e094fd-291a-4030-9f28-a3cc6b5984cc" providerId="ADAL" clId="{6F2DF761-CA8A-41FF-B237-C2B79A8D7622}" dt="2024-05-07T12:05:43.034" v="122" actId="27614"/>
          <ac:picMkLst>
            <pc:docMk/>
            <pc:sldMk cId="3990629871" sldId="288"/>
            <ac:picMk id="3" creationId="{A159356A-6CBE-AB55-AC74-C478D7A7CC8D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837227450" sldId="289"/>
        </pc:sldMkLst>
      </pc:sldChg>
      <pc:sldChg chg="addSp modSp new mod">
        <pc:chgData name="ゆっくり市場調査論" userId="03e094fd-291a-4030-9f28-a3cc6b5984cc" providerId="ADAL" clId="{6F2DF761-CA8A-41FF-B237-C2B79A8D7622}" dt="2024-05-07T12:05:49.264" v="124" actId="27614"/>
        <pc:sldMkLst>
          <pc:docMk/>
          <pc:sldMk cId="4230574239" sldId="289"/>
        </pc:sldMkLst>
        <pc:picChg chg="add mod">
          <ac:chgData name="ゆっくり市場調査論" userId="03e094fd-291a-4030-9f28-a3cc6b5984cc" providerId="ADAL" clId="{6F2DF761-CA8A-41FF-B237-C2B79A8D7622}" dt="2024-05-07T12:05:49.264" v="124" actId="27614"/>
          <ac:picMkLst>
            <pc:docMk/>
            <pc:sldMk cId="4230574239" sldId="289"/>
            <ac:picMk id="3" creationId="{4691075F-0902-1A99-ACA9-4DC3662F8B5D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5:52.737" v="126" actId="27614"/>
        <pc:sldMkLst>
          <pc:docMk/>
          <pc:sldMk cId="277161248" sldId="290"/>
        </pc:sldMkLst>
        <pc:picChg chg="add mod">
          <ac:chgData name="ゆっくり市場調査論" userId="03e094fd-291a-4030-9f28-a3cc6b5984cc" providerId="ADAL" clId="{6F2DF761-CA8A-41FF-B237-C2B79A8D7622}" dt="2024-05-07T12:05:52.737" v="126" actId="27614"/>
          <ac:picMkLst>
            <pc:docMk/>
            <pc:sldMk cId="277161248" sldId="290"/>
            <ac:picMk id="3" creationId="{547BF978-BEF4-36CE-EAC8-D5102858FA1D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796291685" sldId="290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352413118" sldId="291"/>
        </pc:sldMkLst>
      </pc:sldChg>
      <pc:sldChg chg="addSp modSp new mod">
        <pc:chgData name="ゆっくり市場調査論" userId="03e094fd-291a-4030-9f28-a3cc6b5984cc" providerId="ADAL" clId="{6F2DF761-CA8A-41FF-B237-C2B79A8D7622}" dt="2024-05-07T12:05:58.880" v="128" actId="27614"/>
        <pc:sldMkLst>
          <pc:docMk/>
          <pc:sldMk cId="3449783893" sldId="291"/>
        </pc:sldMkLst>
        <pc:picChg chg="add mod">
          <ac:chgData name="ゆっくり市場調査論" userId="03e094fd-291a-4030-9f28-a3cc6b5984cc" providerId="ADAL" clId="{6F2DF761-CA8A-41FF-B237-C2B79A8D7622}" dt="2024-05-07T12:05:58.880" v="128" actId="27614"/>
          <ac:picMkLst>
            <pc:docMk/>
            <pc:sldMk cId="3449783893" sldId="291"/>
            <ac:picMk id="3" creationId="{3BF5A7E4-D413-95E7-21ED-3718406D57EC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6:02.186" v="130" actId="27614"/>
        <pc:sldMkLst>
          <pc:docMk/>
          <pc:sldMk cId="106269802" sldId="292"/>
        </pc:sldMkLst>
        <pc:picChg chg="add mod">
          <ac:chgData name="ゆっくり市場調査論" userId="03e094fd-291a-4030-9f28-a3cc6b5984cc" providerId="ADAL" clId="{6F2DF761-CA8A-41FF-B237-C2B79A8D7622}" dt="2024-05-07T12:06:02.186" v="130" actId="27614"/>
          <ac:picMkLst>
            <pc:docMk/>
            <pc:sldMk cId="106269802" sldId="292"/>
            <ac:picMk id="3" creationId="{F6C90CDE-F4C1-FDB1-8C18-A69C48917BFC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831800438" sldId="292"/>
        </pc:sldMkLst>
      </pc:sldChg>
      <pc:sldChg chg="addSp modSp new mod">
        <pc:chgData name="ゆっくり市場調査論" userId="03e094fd-291a-4030-9f28-a3cc6b5984cc" providerId="ADAL" clId="{6F2DF761-CA8A-41FF-B237-C2B79A8D7622}" dt="2024-05-07T12:06:07.484" v="133" actId="962"/>
        <pc:sldMkLst>
          <pc:docMk/>
          <pc:sldMk cId="146060022" sldId="293"/>
        </pc:sldMkLst>
        <pc:picChg chg="add mod">
          <ac:chgData name="ゆっくり市場調査論" userId="03e094fd-291a-4030-9f28-a3cc6b5984cc" providerId="ADAL" clId="{6F2DF761-CA8A-41FF-B237-C2B79A8D7622}" dt="2024-05-07T12:06:07.484" v="133" actId="962"/>
          <ac:picMkLst>
            <pc:docMk/>
            <pc:sldMk cId="146060022" sldId="293"/>
            <ac:picMk id="3" creationId="{5DD80B61-06D2-9EAC-F1BC-EB6B15D7EC74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035552499" sldId="293"/>
        </pc:sldMkLst>
      </pc:sldChg>
      <pc:sldChg chg="addSp modSp new mod">
        <pc:chgData name="ゆっくり市場調査論" userId="03e094fd-291a-4030-9f28-a3cc6b5984cc" providerId="ADAL" clId="{6F2DF761-CA8A-41FF-B237-C2B79A8D7622}" dt="2024-05-07T12:06:11.241" v="136" actId="962"/>
        <pc:sldMkLst>
          <pc:docMk/>
          <pc:sldMk cId="2076661648" sldId="294"/>
        </pc:sldMkLst>
        <pc:picChg chg="add mod">
          <ac:chgData name="ゆっくり市場調査論" userId="03e094fd-291a-4030-9f28-a3cc6b5984cc" providerId="ADAL" clId="{6F2DF761-CA8A-41FF-B237-C2B79A8D7622}" dt="2024-05-07T12:06:11.241" v="136" actId="962"/>
          <ac:picMkLst>
            <pc:docMk/>
            <pc:sldMk cId="2076661648" sldId="294"/>
            <ac:picMk id="3" creationId="{611A5FE5-ABA0-05F0-60C4-D617EEF5D764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637209263" sldId="294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991187818" sldId="295"/>
        </pc:sldMkLst>
      </pc:sldChg>
      <pc:sldChg chg="addSp modSp new mod">
        <pc:chgData name="ゆっくり市場調査論" userId="03e094fd-291a-4030-9f28-a3cc6b5984cc" providerId="ADAL" clId="{6F2DF761-CA8A-41FF-B237-C2B79A8D7622}" dt="2024-05-07T12:06:15.193" v="138" actId="27614"/>
        <pc:sldMkLst>
          <pc:docMk/>
          <pc:sldMk cId="2913350235" sldId="295"/>
        </pc:sldMkLst>
        <pc:picChg chg="add mod">
          <ac:chgData name="ゆっくり市場調査論" userId="03e094fd-291a-4030-9f28-a3cc6b5984cc" providerId="ADAL" clId="{6F2DF761-CA8A-41FF-B237-C2B79A8D7622}" dt="2024-05-07T12:06:15.193" v="138" actId="27614"/>
          <ac:picMkLst>
            <pc:docMk/>
            <pc:sldMk cId="2913350235" sldId="295"/>
            <ac:picMk id="3" creationId="{0D3E2C06-7DC8-76D9-05B2-E280D0FC38B7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678031828" sldId="296"/>
        </pc:sldMkLst>
      </pc:sldChg>
      <pc:sldChg chg="addSp modSp new mod">
        <pc:chgData name="ゆっくり市場調査論" userId="03e094fd-291a-4030-9f28-a3cc6b5984cc" providerId="ADAL" clId="{6F2DF761-CA8A-41FF-B237-C2B79A8D7622}" dt="2024-05-07T12:06:18.747" v="140" actId="27614"/>
        <pc:sldMkLst>
          <pc:docMk/>
          <pc:sldMk cId="1060330420" sldId="296"/>
        </pc:sldMkLst>
        <pc:picChg chg="add mod">
          <ac:chgData name="ゆっくり市場調査論" userId="03e094fd-291a-4030-9f28-a3cc6b5984cc" providerId="ADAL" clId="{6F2DF761-CA8A-41FF-B237-C2B79A8D7622}" dt="2024-05-07T12:06:18.747" v="140" actId="27614"/>
          <ac:picMkLst>
            <pc:docMk/>
            <pc:sldMk cId="1060330420" sldId="296"/>
            <ac:picMk id="3" creationId="{E1847061-D615-A0B1-4D2B-82106FF6E599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014997690" sldId="297"/>
        </pc:sldMkLst>
      </pc:sldChg>
      <pc:sldChg chg="addSp modSp new mod">
        <pc:chgData name="ゆっくり市場調査論" userId="03e094fd-291a-4030-9f28-a3cc6b5984cc" providerId="ADAL" clId="{6F2DF761-CA8A-41FF-B237-C2B79A8D7622}" dt="2024-05-07T12:06:22.191" v="142" actId="27614"/>
        <pc:sldMkLst>
          <pc:docMk/>
          <pc:sldMk cId="3739963229" sldId="297"/>
        </pc:sldMkLst>
        <pc:picChg chg="add mod">
          <ac:chgData name="ゆっくり市場調査論" userId="03e094fd-291a-4030-9f28-a3cc6b5984cc" providerId="ADAL" clId="{6F2DF761-CA8A-41FF-B237-C2B79A8D7622}" dt="2024-05-07T12:06:22.191" v="142" actId="27614"/>
          <ac:picMkLst>
            <pc:docMk/>
            <pc:sldMk cId="3739963229" sldId="297"/>
            <ac:picMk id="3" creationId="{B0E8AE53-CF2E-7FB0-377B-75576643144A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6:25.981" v="144" actId="27614"/>
        <pc:sldMkLst>
          <pc:docMk/>
          <pc:sldMk cId="1951717016" sldId="298"/>
        </pc:sldMkLst>
        <pc:picChg chg="add mod">
          <ac:chgData name="ゆっくり市場調査論" userId="03e094fd-291a-4030-9f28-a3cc6b5984cc" providerId="ADAL" clId="{6F2DF761-CA8A-41FF-B237-C2B79A8D7622}" dt="2024-05-07T12:06:25.981" v="144" actId="27614"/>
          <ac:picMkLst>
            <pc:docMk/>
            <pc:sldMk cId="1951717016" sldId="298"/>
            <ac:picMk id="3" creationId="{56438077-4826-6342-C7B9-52A040A5ACB6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479252103" sldId="298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064761135" sldId="299"/>
        </pc:sldMkLst>
      </pc:sldChg>
      <pc:sldChg chg="addSp modSp new mod">
        <pc:chgData name="ゆっくり市場調査論" userId="03e094fd-291a-4030-9f28-a3cc6b5984cc" providerId="ADAL" clId="{6F2DF761-CA8A-41FF-B237-C2B79A8D7622}" dt="2024-05-07T12:06:31.856" v="147" actId="962"/>
        <pc:sldMkLst>
          <pc:docMk/>
          <pc:sldMk cId="2236452288" sldId="299"/>
        </pc:sldMkLst>
        <pc:picChg chg="add mod">
          <ac:chgData name="ゆっくり市場調査論" userId="03e094fd-291a-4030-9f28-a3cc6b5984cc" providerId="ADAL" clId="{6F2DF761-CA8A-41FF-B237-C2B79A8D7622}" dt="2024-05-07T12:06:31.856" v="147" actId="962"/>
          <ac:picMkLst>
            <pc:docMk/>
            <pc:sldMk cId="2236452288" sldId="299"/>
            <ac:picMk id="3" creationId="{4223DBA0-B636-E380-BDFB-A752851E923F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6:37.311" v="149" actId="27614"/>
        <pc:sldMkLst>
          <pc:docMk/>
          <pc:sldMk cId="1573480020" sldId="300"/>
        </pc:sldMkLst>
        <pc:picChg chg="add mod">
          <ac:chgData name="ゆっくり市場調査論" userId="03e094fd-291a-4030-9f28-a3cc6b5984cc" providerId="ADAL" clId="{6F2DF761-CA8A-41FF-B237-C2B79A8D7622}" dt="2024-05-07T12:06:37.311" v="149" actId="27614"/>
          <ac:picMkLst>
            <pc:docMk/>
            <pc:sldMk cId="1573480020" sldId="300"/>
            <ac:picMk id="3" creationId="{6430C739-899D-E7A1-67B2-6D42154D7189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018420029" sldId="300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564459311" sldId="301"/>
        </pc:sldMkLst>
      </pc:sldChg>
      <pc:sldChg chg="addSp modSp new mod">
        <pc:chgData name="ゆっくり市場調査論" userId="03e094fd-291a-4030-9f28-a3cc6b5984cc" providerId="ADAL" clId="{6F2DF761-CA8A-41FF-B237-C2B79A8D7622}" dt="2024-05-07T12:06:39.980" v="151" actId="27614"/>
        <pc:sldMkLst>
          <pc:docMk/>
          <pc:sldMk cId="921204319" sldId="301"/>
        </pc:sldMkLst>
        <pc:picChg chg="add mod">
          <ac:chgData name="ゆっくり市場調査論" userId="03e094fd-291a-4030-9f28-a3cc6b5984cc" providerId="ADAL" clId="{6F2DF761-CA8A-41FF-B237-C2B79A8D7622}" dt="2024-05-07T12:06:39.980" v="151" actId="27614"/>
          <ac:picMkLst>
            <pc:docMk/>
            <pc:sldMk cId="921204319" sldId="301"/>
            <ac:picMk id="3" creationId="{9D56EB31-0B09-89CD-F1B0-AA5F3BA277CB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6:43.311" v="153" actId="27614"/>
        <pc:sldMkLst>
          <pc:docMk/>
          <pc:sldMk cId="314146261" sldId="302"/>
        </pc:sldMkLst>
        <pc:picChg chg="add mod">
          <ac:chgData name="ゆっくり市場調査論" userId="03e094fd-291a-4030-9f28-a3cc6b5984cc" providerId="ADAL" clId="{6F2DF761-CA8A-41FF-B237-C2B79A8D7622}" dt="2024-05-07T12:06:43.311" v="153" actId="27614"/>
          <ac:picMkLst>
            <pc:docMk/>
            <pc:sldMk cId="314146261" sldId="302"/>
            <ac:picMk id="3" creationId="{DE4C0152-0356-9B92-9BFC-77248B6B4B6D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330174657" sldId="302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3927361304" sldId="303"/>
        </pc:sldMkLst>
      </pc:sldChg>
      <pc:sldChg chg="addSp modSp new mod">
        <pc:chgData name="ゆっくり市場調査論" userId="03e094fd-291a-4030-9f28-a3cc6b5984cc" providerId="ADAL" clId="{6F2DF761-CA8A-41FF-B237-C2B79A8D7622}" dt="2024-05-07T12:06:46.937" v="156" actId="962"/>
        <pc:sldMkLst>
          <pc:docMk/>
          <pc:sldMk cId="4189543947" sldId="303"/>
        </pc:sldMkLst>
        <pc:picChg chg="add mod">
          <ac:chgData name="ゆっくり市場調査論" userId="03e094fd-291a-4030-9f28-a3cc6b5984cc" providerId="ADAL" clId="{6F2DF761-CA8A-41FF-B237-C2B79A8D7622}" dt="2024-05-07T12:06:46.937" v="156" actId="962"/>
          <ac:picMkLst>
            <pc:docMk/>
            <pc:sldMk cId="4189543947" sldId="303"/>
            <ac:picMk id="3" creationId="{C134CAF9-A848-5F81-C9AE-BD1920233EBB}"/>
          </ac:picMkLst>
        </pc:picChg>
      </pc:sldChg>
      <pc:sldChg chg="addSp modSp new mod">
        <pc:chgData name="ゆっくり市場調査論" userId="03e094fd-291a-4030-9f28-a3cc6b5984cc" providerId="ADAL" clId="{6F2DF761-CA8A-41FF-B237-C2B79A8D7622}" dt="2024-05-07T12:06:53.916" v="158" actId="27614"/>
        <pc:sldMkLst>
          <pc:docMk/>
          <pc:sldMk cId="778543600" sldId="304"/>
        </pc:sldMkLst>
        <pc:picChg chg="add mod">
          <ac:chgData name="ゆっくり市場調査論" userId="03e094fd-291a-4030-9f28-a3cc6b5984cc" providerId="ADAL" clId="{6F2DF761-CA8A-41FF-B237-C2B79A8D7622}" dt="2024-05-07T12:06:53.916" v="158" actId="27614"/>
          <ac:picMkLst>
            <pc:docMk/>
            <pc:sldMk cId="778543600" sldId="304"/>
            <ac:picMk id="3" creationId="{1E42324A-8D55-BFE2-B7D3-E3FD62BC5A5E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303728111" sldId="304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209436777" sldId="305"/>
        </pc:sldMkLst>
      </pc:sldChg>
      <pc:sldChg chg="addSp modSp new mod">
        <pc:chgData name="ゆっくり市場調査論" userId="03e094fd-291a-4030-9f28-a3cc6b5984cc" providerId="ADAL" clId="{6F2DF761-CA8A-41FF-B237-C2B79A8D7622}" dt="2024-05-07T12:06:57.940" v="161" actId="962"/>
        <pc:sldMkLst>
          <pc:docMk/>
          <pc:sldMk cId="2498554042" sldId="305"/>
        </pc:sldMkLst>
        <pc:picChg chg="add mod">
          <ac:chgData name="ゆっくり市場調査論" userId="03e094fd-291a-4030-9f28-a3cc6b5984cc" providerId="ADAL" clId="{6F2DF761-CA8A-41FF-B237-C2B79A8D7622}" dt="2024-05-07T12:06:57.940" v="161" actId="962"/>
          <ac:picMkLst>
            <pc:docMk/>
            <pc:sldMk cId="2498554042" sldId="305"/>
            <ac:picMk id="3" creationId="{5DB63EF0-C976-79FB-9AFB-925EBB6F2A22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690594278" sldId="306"/>
        </pc:sldMkLst>
      </pc:sldChg>
      <pc:sldChg chg="addSp modSp new mod">
        <pc:chgData name="ゆっくり市場調査論" userId="03e094fd-291a-4030-9f28-a3cc6b5984cc" providerId="ADAL" clId="{6F2DF761-CA8A-41FF-B237-C2B79A8D7622}" dt="2024-05-07T12:07:02.814" v="164" actId="962"/>
        <pc:sldMkLst>
          <pc:docMk/>
          <pc:sldMk cId="2192042383" sldId="306"/>
        </pc:sldMkLst>
        <pc:picChg chg="add mod">
          <ac:chgData name="ゆっくり市場調査論" userId="03e094fd-291a-4030-9f28-a3cc6b5984cc" providerId="ADAL" clId="{6F2DF761-CA8A-41FF-B237-C2B79A8D7622}" dt="2024-05-07T12:07:02.814" v="164" actId="962"/>
          <ac:picMkLst>
            <pc:docMk/>
            <pc:sldMk cId="2192042383" sldId="306"/>
            <ac:picMk id="3" creationId="{BC86CDF9-6A78-16C7-1F50-A23CE8D405D6}"/>
          </ac:picMkLst>
        </pc:picChg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49985126" sldId="307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53470028" sldId="308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4117519431" sldId="309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229574289" sldId="310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812420287" sldId="311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798410175" sldId="312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1727914050" sldId="313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443781180" sldId="314"/>
        </pc:sldMkLst>
      </pc:sldChg>
      <pc:sldChg chg="del">
        <pc:chgData name="ゆっくり市場調査論" userId="03e094fd-291a-4030-9f28-a3cc6b5984cc" providerId="ADAL" clId="{6F2DF761-CA8A-41FF-B237-C2B79A8D7622}" dt="2024-05-07T12:03:27.175" v="0" actId="47"/>
        <pc:sldMkLst>
          <pc:docMk/>
          <pc:sldMk cId="2408282277" sldId="315"/>
        </pc:sldMkLst>
      </pc:sldChg>
    </pc:docChg>
  </pc:docChgLst>
  <pc:docChgLst>
    <pc:chgData name="ゆっくり市場調査論" userId="03e094fd-291a-4030-9f28-a3cc6b5984cc" providerId="ADAL" clId="{8DE2EB9A-17D6-4CCB-9E60-FB21DCAEC454}"/>
    <pc:docChg chg="custSel modSld">
      <pc:chgData name="ゆっくり市場調査論" userId="03e094fd-291a-4030-9f28-a3cc6b5984cc" providerId="ADAL" clId="{8DE2EB9A-17D6-4CCB-9E60-FB21DCAEC454}" dt="2023-10-31T02:10:26.462" v="5"/>
      <pc:docMkLst>
        <pc:docMk/>
      </pc:docMkLst>
      <pc:sldChg chg="addSp delSp modSp mod">
        <pc:chgData name="ゆっくり市場調査論" userId="03e094fd-291a-4030-9f28-a3cc6b5984cc" providerId="ADAL" clId="{8DE2EB9A-17D6-4CCB-9E60-FB21DCAEC454}" dt="2023-10-31T02:00:53.376" v="1"/>
        <pc:sldMkLst>
          <pc:docMk/>
          <pc:sldMk cId="1662423603" sldId="269"/>
        </pc:sldMkLst>
        <pc:picChg chg="del">
          <ac:chgData name="ゆっくり市場調査論" userId="03e094fd-291a-4030-9f28-a3cc6b5984cc" providerId="ADAL" clId="{8DE2EB9A-17D6-4CCB-9E60-FB21DCAEC454}" dt="2023-10-31T01:59:52.717" v="0" actId="478"/>
          <ac:picMkLst>
            <pc:docMk/>
            <pc:sldMk cId="1662423603" sldId="269"/>
            <ac:picMk id="3" creationId="{229C60F5-A5FA-B195-5E88-5D3580D690C5}"/>
          </ac:picMkLst>
        </pc:picChg>
        <pc:picChg chg="add mod">
          <ac:chgData name="ゆっくり市場調査論" userId="03e094fd-291a-4030-9f28-a3cc6b5984cc" providerId="ADAL" clId="{8DE2EB9A-17D6-4CCB-9E60-FB21DCAEC454}" dt="2023-10-31T02:00:53.376" v="1"/>
          <ac:picMkLst>
            <pc:docMk/>
            <pc:sldMk cId="1662423603" sldId="269"/>
            <ac:picMk id="4" creationId="{E87F7185-7F51-E8D5-3A84-323AC0CE0EE9}"/>
          </ac:picMkLst>
        </pc:picChg>
      </pc:sldChg>
      <pc:sldChg chg="addSp delSp modSp mod">
        <pc:chgData name="ゆっくり市場調査論" userId="03e094fd-291a-4030-9f28-a3cc6b5984cc" providerId="ADAL" clId="{8DE2EB9A-17D6-4CCB-9E60-FB21DCAEC454}" dt="2023-10-31T02:01:06.551" v="3"/>
        <pc:sldMkLst>
          <pc:docMk/>
          <pc:sldMk cId="1409809814" sldId="273"/>
        </pc:sldMkLst>
        <pc:picChg chg="del">
          <ac:chgData name="ゆっくり市場調査論" userId="03e094fd-291a-4030-9f28-a3cc6b5984cc" providerId="ADAL" clId="{8DE2EB9A-17D6-4CCB-9E60-FB21DCAEC454}" dt="2023-10-31T02:01:03.180" v="2" actId="478"/>
          <ac:picMkLst>
            <pc:docMk/>
            <pc:sldMk cId="1409809814" sldId="273"/>
            <ac:picMk id="3" creationId="{19E4CEDB-BF93-3BBB-15FF-5D8720F6B382}"/>
          </ac:picMkLst>
        </pc:picChg>
        <pc:picChg chg="add mod">
          <ac:chgData name="ゆっくり市場調査論" userId="03e094fd-291a-4030-9f28-a3cc6b5984cc" providerId="ADAL" clId="{8DE2EB9A-17D6-4CCB-9E60-FB21DCAEC454}" dt="2023-10-31T02:01:06.551" v="3"/>
          <ac:picMkLst>
            <pc:docMk/>
            <pc:sldMk cId="1409809814" sldId="273"/>
            <ac:picMk id="4" creationId="{AAE27258-58F3-8B89-F6CF-E1FD8D0CD7FC}"/>
          </ac:picMkLst>
        </pc:picChg>
      </pc:sldChg>
      <pc:sldChg chg="addSp delSp modSp mod">
        <pc:chgData name="ゆっくり市場調査論" userId="03e094fd-291a-4030-9f28-a3cc6b5984cc" providerId="ADAL" clId="{8DE2EB9A-17D6-4CCB-9E60-FB21DCAEC454}" dt="2023-10-31T02:10:26.462" v="5"/>
        <pc:sldMkLst>
          <pc:docMk/>
          <pc:sldMk cId="4115069546" sldId="284"/>
        </pc:sldMkLst>
        <pc:picChg chg="del">
          <ac:chgData name="ゆっくり市場調査論" userId="03e094fd-291a-4030-9f28-a3cc6b5984cc" providerId="ADAL" clId="{8DE2EB9A-17D6-4CCB-9E60-FB21DCAEC454}" dt="2023-10-31T02:10:20.269" v="4" actId="478"/>
          <ac:picMkLst>
            <pc:docMk/>
            <pc:sldMk cId="4115069546" sldId="284"/>
            <ac:picMk id="3" creationId="{F69B2241-5EA7-198F-01A0-95F5FEF3F94C}"/>
          </ac:picMkLst>
        </pc:picChg>
        <pc:picChg chg="add mod">
          <ac:chgData name="ゆっくり市場調査論" userId="03e094fd-291a-4030-9f28-a3cc6b5984cc" providerId="ADAL" clId="{8DE2EB9A-17D6-4CCB-9E60-FB21DCAEC454}" dt="2023-10-31T02:10:26.462" v="5"/>
          <ac:picMkLst>
            <pc:docMk/>
            <pc:sldMk cId="4115069546" sldId="284"/>
            <ac:picMk id="4" creationId="{434B072D-DDC7-D189-9DE2-464D800481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C1C3809-AB7A-BA23-BE34-6023DCC1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31C98650-1D3F-724D-DA75-8CD5FD9DE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6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654EA73E-A510-9211-27AA-42F0DA8B9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4E75022-F26D-5225-4DE6-AD590F177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037DAC9-E936-BED2-9F22-551F42943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3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8E0928A-6D54-5CE1-979A-1120FFC10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5E6764-5832-96E3-7BC9-4B0CE574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44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86789E5-0BA5-6455-6BD0-395E86C05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7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93952B5-1C09-BE43-F695-603585E91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0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8F60CC2-1EDC-AD9C-CB96-4E82AB0F3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7F511B9-3D8B-891B-0FEE-851B6A55D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E3EBCF2-D78A-6D9F-87BF-AF2597D01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354ACAE7-9E4B-0209-8E6B-3059415CF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4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01F0144-ACE1-FBC5-ECC4-CCF35A2CD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2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9EB7D3-1008-71CA-1A00-CF30CCE51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6E7D630-7CD0-F4B3-4CAB-1C167E1EF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3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CC06108-8A0C-3C1A-724B-F4E09840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48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6525CE2-7604-7B2E-B9BA-60ED2D059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0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等高線グラフ&#10;&#10;自動的に生成された説明">
            <a:extLst>
              <a:ext uri="{FF2B5EF4-FFF2-40B4-BE49-F238E27FC236}">
                <a16:creationId xmlns:a16="http://schemas.microsoft.com/office/drawing/2014/main" id="{A20DDEDC-7BEF-2B51-AF96-E9E3BF7F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46EF58C-BC93-ED5F-1C68-099BD9A1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8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箱ひげ図 が含まれている画像&#10;&#10;自動的に生成された説明">
            <a:extLst>
              <a:ext uri="{FF2B5EF4-FFF2-40B4-BE49-F238E27FC236}">
                <a16:creationId xmlns:a16="http://schemas.microsoft.com/office/drawing/2014/main" id="{2B9F046B-6B43-DF2C-B4F1-4F961E54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0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等高線グラフ&#10;&#10;自動的に生成された説明">
            <a:extLst>
              <a:ext uri="{FF2B5EF4-FFF2-40B4-BE49-F238E27FC236}">
                <a16:creationId xmlns:a16="http://schemas.microsoft.com/office/drawing/2014/main" id="{0A8536D1-3EB8-7417-8E02-DE4FC379A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26C0F7C-47A6-9EB6-7EF6-21AD54BF0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0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夜の街のcg&#10;&#10;自動的に生成された説明">
            <a:extLst>
              <a:ext uri="{FF2B5EF4-FFF2-40B4-BE49-F238E27FC236}">
                <a16:creationId xmlns:a16="http://schemas.microsoft.com/office/drawing/2014/main" id="{00215FDB-7774-AFCD-409A-18DE5714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4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7253ECB5-8EAA-7459-2121-22AC1DE3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A159356A-6CBE-AB55-AC74-C478D7A7C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29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691075F-0902-1A99-ACA9-4DC3662F8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74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47BF978-BEF4-36CE-EAC8-D5102858F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BF5A7E4-D413-95E7-21ED-3718406D5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3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6C90CDE-F4C1-FDB1-8C18-A69C48917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D80B61-06D2-9EAC-F1BC-EB6B15D7E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11A5FE5-ABA0-05F0-60C4-D617EEF5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D3E2C06-7DC8-76D9-05B2-E280D0FC3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4DCD731-97F7-9546-FE70-CFA063CE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4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1847061-D615-A0B1-4D2B-82106FF6E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30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B0E8AE53-CF2E-7FB0-377B-755766431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3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レーダー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56438077-4826-6342-C7B9-52A040A5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17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レーダー チャート が含まれている画像&#10;&#10;自動的に生成された説明">
            <a:extLst>
              <a:ext uri="{FF2B5EF4-FFF2-40B4-BE49-F238E27FC236}">
                <a16:creationId xmlns:a16="http://schemas.microsoft.com/office/drawing/2014/main" id="{4223DBA0-B636-E380-BDFB-A752851E9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2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と白い文字のロゴ&#10;&#10;中程度の精度で自動的に生成された説明">
            <a:extLst>
              <a:ext uri="{FF2B5EF4-FFF2-40B4-BE49-F238E27FC236}">
                <a16:creationId xmlns:a16="http://schemas.microsoft.com/office/drawing/2014/main" id="{6430C739-899D-E7A1-67B2-6D42154D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0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D56EB31-0B09-89CD-F1B0-AA5F3BA27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04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E4C0152-0356-9B92-9BFC-77248B6B4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134CAF9-A848-5F81-C9AE-BD192023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43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E42324A-8D55-BFE2-B7D3-E3FD62BC5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36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DB63EF0-C976-79FB-9AFB-925EBB6F2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ラフルな光&#10;&#10;中程度の精度で自動的に生成された説明">
            <a:extLst>
              <a:ext uri="{FF2B5EF4-FFF2-40B4-BE49-F238E27FC236}">
                <a16:creationId xmlns:a16="http://schemas.microsoft.com/office/drawing/2014/main" id="{394F4F31-BAD0-5D08-F2FC-F7B20A312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00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C86CDF9-6A78-16C7-1F50-A23CE8D40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F33F0FD-83BD-43C6-2F21-B3C4CDDA2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2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箱ひげ図 が含まれている画像&#10;&#10;自動的に生成された説明">
            <a:extLst>
              <a:ext uri="{FF2B5EF4-FFF2-40B4-BE49-F238E27FC236}">
                <a16:creationId xmlns:a16="http://schemas.microsoft.com/office/drawing/2014/main" id="{7FE945BD-50A2-C4DE-5A83-6B1E66126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AA72A1DD-CC5E-481D-A7AF-32F7F6E48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800EBE2-2E8C-1EF5-EE9B-F4EE69D1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5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105</TotalTime>
  <Words>0</Words>
  <Application>Microsoft Office PowerPoint</Application>
  <PresentationFormat>ユーザー設定</PresentationFormat>
  <Paragraphs>0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3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2023-09-04T08:41:26Z</dcterms:created>
  <dcterms:modified xsi:type="dcterms:W3CDTF">2024-05-07T12:07:10Z</dcterms:modified>
</cp:coreProperties>
</file>