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684D17-2F8C-4259-AD86-8A452B685D04}" v="29" dt="2024-05-07T12:02:18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16" autoAdjust="0"/>
    <p:restoredTop sz="94660"/>
  </p:normalViewPr>
  <p:slideViewPr>
    <p:cSldViewPr>
      <p:cViewPr varScale="1">
        <p:scale>
          <a:sx n="151" d="100"/>
          <a:sy n="151" d="100"/>
        </p:scale>
        <p:origin x="126" y="1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93684D17-2F8C-4259-AD86-8A452B685D04}"/>
    <pc:docChg chg="addSld delSld modSld">
      <pc:chgData name="ゆっくり市場調査論" userId="03e094fd-291a-4030-9f28-a3cc6b5984cc" providerId="ADAL" clId="{93684D17-2F8C-4259-AD86-8A452B685D04}" dt="2024-05-07T12:02:22.280" v="133" actId="47"/>
      <pc:docMkLst>
        <pc:docMk/>
      </pc:docMkLst>
      <pc:sldChg chg="new del">
        <pc:chgData name="ゆっくり市場調査論" userId="03e094fd-291a-4030-9f28-a3cc6b5984cc" providerId="ADAL" clId="{93684D17-2F8C-4259-AD86-8A452B685D04}" dt="2024-05-07T12:00:22.229" v="62" actId="47"/>
        <pc:sldMkLst>
          <pc:docMk/>
          <pc:sldMk cId="3299483606" sldId="256"/>
        </pc:sldMkLst>
      </pc:sldChg>
      <pc:sldChg chg="addSp modSp new mod">
        <pc:chgData name="ゆっくり市場調査論" userId="03e094fd-291a-4030-9f28-a3cc6b5984cc" providerId="ADAL" clId="{93684D17-2F8C-4259-AD86-8A452B685D04}" dt="2024-05-07T12:00:27.064" v="64" actId="27614"/>
        <pc:sldMkLst>
          <pc:docMk/>
          <pc:sldMk cId="589225590" sldId="257"/>
        </pc:sldMkLst>
        <pc:picChg chg="add mod">
          <ac:chgData name="ゆっくり市場調査論" userId="03e094fd-291a-4030-9f28-a3cc6b5984cc" providerId="ADAL" clId="{93684D17-2F8C-4259-AD86-8A452B685D04}" dt="2024-05-07T12:00:27.064" v="64" actId="27614"/>
          <ac:picMkLst>
            <pc:docMk/>
            <pc:sldMk cId="589225590" sldId="257"/>
            <ac:picMk id="3" creationId="{1F44133C-5A2E-AF45-82D0-B7463375444C}"/>
          </ac:picMkLst>
        </pc:picChg>
      </pc:sldChg>
      <pc:sldChg chg="del">
        <pc:chgData name="ゆっくり市場調査論" userId="03e094fd-291a-4030-9f28-a3cc6b5984cc" providerId="ADAL" clId="{93684D17-2F8C-4259-AD86-8A452B685D04}" dt="2024-05-07T12:00:15.967" v="0" actId="47"/>
        <pc:sldMkLst>
          <pc:docMk/>
          <pc:sldMk cId="2057214130" sldId="257"/>
        </pc:sldMkLst>
      </pc:sldChg>
      <pc:sldChg chg="addSp modSp new mod">
        <pc:chgData name="ゆっくり市場調査論" userId="03e094fd-291a-4030-9f28-a3cc6b5984cc" providerId="ADAL" clId="{93684D17-2F8C-4259-AD86-8A452B685D04}" dt="2024-05-07T12:00:30.882" v="66" actId="27614"/>
        <pc:sldMkLst>
          <pc:docMk/>
          <pc:sldMk cId="560831243" sldId="258"/>
        </pc:sldMkLst>
        <pc:picChg chg="add mod">
          <ac:chgData name="ゆっくり市場調査論" userId="03e094fd-291a-4030-9f28-a3cc6b5984cc" providerId="ADAL" clId="{93684D17-2F8C-4259-AD86-8A452B685D04}" dt="2024-05-07T12:00:30.882" v="66" actId="27614"/>
          <ac:picMkLst>
            <pc:docMk/>
            <pc:sldMk cId="560831243" sldId="258"/>
            <ac:picMk id="3" creationId="{2CA0B622-06A6-3BC1-066A-54A9CDBCC86B}"/>
          </ac:picMkLst>
        </pc:picChg>
      </pc:sldChg>
      <pc:sldChg chg="addSp modSp new mod">
        <pc:chgData name="ゆっくり市場調査論" userId="03e094fd-291a-4030-9f28-a3cc6b5984cc" providerId="ADAL" clId="{93684D17-2F8C-4259-AD86-8A452B685D04}" dt="2024-05-07T12:00:34.250" v="68" actId="27614"/>
        <pc:sldMkLst>
          <pc:docMk/>
          <pc:sldMk cId="4254162988" sldId="259"/>
        </pc:sldMkLst>
        <pc:picChg chg="add mod">
          <ac:chgData name="ゆっくり市場調査論" userId="03e094fd-291a-4030-9f28-a3cc6b5984cc" providerId="ADAL" clId="{93684D17-2F8C-4259-AD86-8A452B685D04}" dt="2024-05-07T12:00:34.250" v="68" actId="27614"/>
          <ac:picMkLst>
            <pc:docMk/>
            <pc:sldMk cId="4254162988" sldId="259"/>
            <ac:picMk id="3" creationId="{2803E398-A862-E6BF-0181-96C6B07823E9}"/>
          </ac:picMkLst>
        </pc:picChg>
      </pc:sldChg>
      <pc:sldChg chg="addSp modSp new mod">
        <pc:chgData name="ゆっくり市場調査論" userId="03e094fd-291a-4030-9f28-a3cc6b5984cc" providerId="ADAL" clId="{93684D17-2F8C-4259-AD86-8A452B685D04}" dt="2024-05-07T12:00:37.792" v="71" actId="962"/>
        <pc:sldMkLst>
          <pc:docMk/>
          <pc:sldMk cId="3557286492" sldId="260"/>
        </pc:sldMkLst>
        <pc:picChg chg="add mod">
          <ac:chgData name="ゆっくり市場調査論" userId="03e094fd-291a-4030-9f28-a3cc6b5984cc" providerId="ADAL" clId="{93684D17-2F8C-4259-AD86-8A452B685D04}" dt="2024-05-07T12:00:37.792" v="71" actId="962"/>
          <ac:picMkLst>
            <pc:docMk/>
            <pc:sldMk cId="3557286492" sldId="260"/>
            <ac:picMk id="3" creationId="{95700266-041E-2A71-9F6C-A7F797CB5480}"/>
          </ac:picMkLst>
        </pc:picChg>
      </pc:sldChg>
      <pc:sldChg chg="del">
        <pc:chgData name="ゆっくり市場調査論" userId="03e094fd-291a-4030-9f28-a3cc6b5984cc" providerId="ADAL" clId="{93684D17-2F8C-4259-AD86-8A452B685D04}" dt="2024-05-07T12:00:16.465" v="1" actId="47"/>
        <pc:sldMkLst>
          <pc:docMk/>
          <pc:sldMk cId="1128009376" sldId="261"/>
        </pc:sldMkLst>
      </pc:sldChg>
      <pc:sldChg chg="addSp modSp new mod">
        <pc:chgData name="ゆっくり市場調査論" userId="03e094fd-291a-4030-9f28-a3cc6b5984cc" providerId="ADAL" clId="{93684D17-2F8C-4259-AD86-8A452B685D04}" dt="2024-05-07T12:00:41.282" v="73" actId="27614"/>
        <pc:sldMkLst>
          <pc:docMk/>
          <pc:sldMk cId="1149962640" sldId="261"/>
        </pc:sldMkLst>
        <pc:picChg chg="add mod">
          <ac:chgData name="ゆっくり市場調査論" userId="03e094fd-291a-4030-9f28-a3cc6b5984cc" providerId="ADAL" clId="{93684D17-2F8C-4259-AD86-8A452B685D04}" dt="2024-05-07T12:00:41.282" v="73" actId="27614"/>
          <ac:picMkLst>
            <pc:docMk/>
            <pc:sldMk cId="1149962640" sldId="261"/>
            <ac:picMk id="3" creationId="{4C022CF5-F7BF-05EF-B173-C50A77838C04}"/>
          </ac:picMkLst>
        </pc:picChg>
      </pc:sldChg>
      <pc:sldChg chg="del">
        <pc:chgData name="ゆっくり市場調査論" userId="03e094fd-291a-4030-9f28-a3cc6b5984cc" providerId="ADAL" clId="{93684D17-2F8C-4259-AD86-8A452B685D04}" dt="2024-05-07T12:00:16.495" v="2" actId="47"/>
        <pc:sldMkLst>
          <pc:docMk/>
          <pc:sldMk cId="3999992612" sldId="262"/>
        </pc:sldMkLst>
      </pc:sldChg>
      <pc:sldChg chg="addSp modSp new mod">
        <pc:chgData name="ゆっくり市場調査論" userId="03e094fd-291a-4030-9f28-a3cc6b5984cc" providerId="ADAL" clId="{93684D17-2F8C-4259-AD86-8A452B685D04}" dt="2024-05-07T12:00:44.418" v="75" actId="27614"/>
        <pc:sldMkLst>
          <pc:docMk/>
          <pc:sldMk cId="4092333468" sldId="262"/>
        </pc:sldMkLst>
        <pc:picChg chg="add mod">
          <ac:chgData name="ゆっくり市場調査論" userId="03e094fd-291a-4030-9f28-a3cc6b5984cc" providerId="ADAL" clId="{93684D17-2F8C-4259-AD86-8A452B685D04}" dt="2024-05-07T12:00:44.418" v="75" actId="27614"/>
          <ac:picMkLst>
            <pc:docMk/>
            <pc:sldMk cId="4092333468" sldId="262"/>
            <ac:picMk id="3" creationId="{DDDDA25D-7F8F-AEF7-449B-B7BBD75F3AF8}"/>
          </ac:picMkLst>
        </pc:picChg>
      </pc:sldChg>
      <pc:sldChg chg="addSp modSp new mod">
        <pc:chgData name="ゆっくり市場調査論" userId="03e094fd-291a-4030-9f28-a3cc6b5984cc" providerId="ADAL" clId="{93684D17-2F8C-4259-AD86-8A452B685D04}" dt="2024-05-07T12:00:50.750" v="77" actId="27614"/>
        <pc:sldMkLst>
          <pc:docMk/>
          <pc:sldMk cId="209507327" sldId="263"/>
        </pc:sldMkLst>
        <pc:picChg chg="add mod">
          <ac:chgData name="ゆっくり市場調査論" userId="03e094fd-291a-4030-9f28-a3cc6b5984cc" providerId="ADAL" clId="{93684D17-2F8C-4259-AD86-8A452B685D04}" dt="2024-05-07T12:00:50.750" v="77" actId="27614"/>
          <ac:picMkLst>
            <pc:docMk/>
            <pc:sldMk cId="209507327" sldId="263"/>
            <ac:picMk id="3" creationId="{BE4395AA-B6C0-B40A-AAF5-485EB52AEECB}"/>
          </ac:picMkLst>
        </pc:picChg>
      </pc:sldChg>
      <pc:sldChg chg="addSp modSp new mod">
        <pc:chgData name="ゆっくり市場調査論" userId="03e094fd-291a-4030-9f28-a3cc6b5984cc" providerId="ADAL" clId="{93684D17-2F8C-4259-AD86-8A452B685D04}" dt="2024-05-07T12:00:54.156" v="80" actId="962"/>
        <pc:sldMkLst>
          <pc:docMk/>
          <pc:sldMk cId="898650759" sldId="264"/>
        </pc:sldMkLst>
        <pc:picChg chg="add mod">
          <ac:chgData name="ゆっくり市場調査論" userId="03e094fd-291a-4030-9f28-a3cc6b5984cc" providerId="ADAL" clId="{93684D17-2F8C-4259-AD86-8A452B685D04}" dt="2024-05-07T12:00:54.156" v="80" actId="962"/>
          <ac:picMkLst>
            <pc:docMk/>
            <pc:sldMk cId="898650759" sldId="264"/>
            <ac:picMk id="3" creationId="{786936E9-C03D-AE84-08CF-1D7CB48DA74F}"/>
          </ac:picMkLst>
        </pc:picChg>
      </pc:sldChg>
      <pc:sldChg chg="addSp modSp new mod">
        <pc:chgData name="ゆっくり市場調査論" userId="03e094fd-291a-4030-9f28-a3cc6b5984cc" providerId="ADAL" clId="{93684D17-2F8C-4259-AD86-8A452B685D04}" dt="2024-05-07T12:00:57.733" v="83" actId="962"/>
        <pc:sldMkLst>
          <pc:docMk/>
          <pc:sldMk cId="665502390" sldId="265"/>
        </pc:sldMkLst>
        <pc:picChg chg="add mod">
          <ac:chgData name="ゆっくり市場調査論" userId="03e094fd-291a-4030-9f28-a3cc6b5984cc" providerId="ADAL" clId="{93684D17-2F8C-4259-AD86-8A452B685D04}" dt="2024-05-07T12:00:57.733" v="83" actId="962"/>
          <ac:picMkLst>
            <pc:docMk/>
            <pc:sldMk cId="665502390" sldId="265"/>
            <ac:picMk id="3" creationId="{7E57DA84-DB07-CCE0-6B19-3E38FB67B56E}"/>
          </ac:picMkLst>
        </pc:picChg>
      </pc:sldChg>
      <pc:sldChg chg="addSp modSp new mod">
        <pc:chgData name="ゆっくり市場調査論" userId="03e094fd-291a-4030-9f28-a3cc6b5984cc" providerId="ADAL" clId="{93684D17-2F8C-4259-AD86-8A452B685D04}" dt="2024-05-07T12:01:01.515" v="85" actId="27614"/>
        <pc:sldMkLst>
          <pc:docMk/>
          <pc:sldMk cId="3476805782" sldId="266"/>
        </pc:sldMkLst>
        <pc:picChg chg="add mod">
          <ac:chgData name="ゆっくり市場調査論" userId="03e094fd-291a-4030-9f28-a3cc6b5984cc" providerId="ADAL" clId="{93684D17-2F8C-4259-AD86-8A452B685D04}" dt="2024-05-07T12:01:01.515" v="85" actId="27614"/>
          <ac:picMkLst>
            <pc:docMk/>
            <pc:sldMk cId="3476805782" sldId="266"/>
            <ac:picMk id="3" creationId="{91B99A10-0A74-7ADA-C1E2-171A046900DB}"/>
          </ac:picMkLst>
        </pc:picChg>
      </pc:sldChg>
      <pc:sldChg chg="del">
        <pc:chgData name="ゆっくり市場調査論" userId="03e094fd-291a-4030-9f28-a3cc6b5984cc" providerId="ADAL" clId="{93684D17-2F8C-4259-AD86-8A452B685D04}" dt="2024-05-07T12:00:16.527" v="3" actId="47"/>
        <pc:sldMkLst>
          <pc:docMk/>
          <pc:sldMk cId="2897316799" sldId="267"/>
        </pc:sldMkLst>
      </pc:sldChg>
      <pc:sldChg chg="addSp modSp new mod">
        <pc:chgData name="ゆっくり市場調査論" userId="03e094fd-291a-4030-9f28-a3cc6b5984cc" providerId="ADAL" clId="{93684D17-2F8C-4259-AD86-8A452B685D04}" dt="2024-05-07T12:01:07.629" v="88" actId="962"/>
        <pc:sldMkLst>
          <pc:docMk/>
          <pc:sldMk cId="3112471830" sldId="267"/>
        </pc:sldMkLst>
        <pc:picChg chg="add mod">
          <ac:chgData name="ゆっくり市場調査論" userId="03e094fd-291a-4030-9f28-a3cc6b5984cc" providerId="ADAL" clId="{93684D17-2F8C-4259-AD86-8A452B685D04}" dt="2024-05-07T12:01:07.629" v="88" actId="962"/>
          <ac:picMkLst>
            <pc:docMk/>
            <pc:sldMk cId="3112471830" sldId="267"/>
            <ac:picMk id="3" creationId="{7376FD00-6B8A-79AB-2A18-D675F1A9C91D}"/>
          </ac:picMkLst>
        </pc:picChg>
      </pc:sldChg>
      <pc:sldChg chg="addSp modSp new mod">
        <pc:chgData name="ゆっくり市場調査論" userId="03e094fd-291a-4030-9f28-a3cc6b5984cc" providerId="ADAL" clId="{93684D17-2F8C-4259-AD86-8A452B685D04}" dt="2024-05-07T12:01:11.827" v="90" actId="27614"/>
        <pc:sldMkLst>
          <pc:docMk/>
          <pc:sldMk cId="878167309" sldId="268"/>
        </pc:sldMkLst>
        <pc:picChg chg="add mod">
          <ac:chgData name="ゆっくり市場調査論" userId="03e094fd-291a-4030-9f28-a3cc6b5984cc" providerId="ADAL" clId="{93684D17-2F8C-4259-AD86-8A452B685D04}" dt="2024-05-07T12:01:11.827" v="90" actId="27614"/>
          <ac:picMkLst>
            <pc:docMk/>
            <pc:sldMk cId="878167309" sldId="268"/>
            <ac:picMk id="3" creationId="{0F64257D-C2FE-EA97-62D5-3ADDB83FEDFD}"/>
          </ac:picMkLst>
        </pc:picChg>
      </pc:sldChg>
      <pc:sldChg chg="del">
        <pc:chgData name="ゆっくり市場調査論" userId="03e094fd-291a-4030-9f28-a3cc6b5984cc" providerId="ADAL" clId="{93684D17-2F8C-4259-AD86-8A452B685D04}" dt="2024-05-07T12:00:16.556" v="4" actId="47"/>
        <pc:sldMkLst>
          <pc:docMk/>
          <pc:sldMk cId="2609306051" sldId="268"/>
        </pc:sldMkLst>
      </pc:sldChg>
      <pc:sldChg chg="del">
        <pc:chgData name="ゆっくり市場調査論" userId="03e094fd-291a-4030-9f28-a3cc6b5984cc" providerId="ADAL" clId="{93684D17-2F8C-4259-AD86-8A452B685D04}" dt="2024-05-07T12:00:16.587" v="5" actId="47"/>
        <pc:sldMkLst>
          <pc:docMk/>
          <pc:sldMk cId="1662423603" sldId="269"/>
        </pc:sldMkLst>
      </pc:sldChg>
      <pc:sldChg chg="addSp modSp new mod">
        <pc:chgData name="ゆっくり市場調査論" userId="03e094fd-291a-4030-9f28-a3cc6b5984cc" providerId="ADAL" clId="{93684D17-2F8C-4259-AD86-8A452B685D04}" dt="2024-05-07T12:01:15.181" v="93" actId="962"/>
        <pc:sldMkLst>
          <pc:docMk/>
          <pc:sldMk cId="3369969918" sldId="269"/>
        </pc:sldMkLst>
        <pc:picChg chg="add mod">
          <ac:chgData name="ゆっくり市場調査論" userId="03e094fd-291a-4030-9f28-a3cc6b5984cc" providerId="ADAL" clId="{93684D17-2F8C-4259-AD86-8A452B685D04}" dt="2024-05-07T12:01:15.181" v="93" actId="962"/>
          <ac:picMkLst>
            <pc:docMk/>
            <pc:sldMk cId="3369969918" sldId="269"/>
            <ac:picMk id="3" creationId="{379764E3-8176-3817-186A-E039B2E97DFB}"/>
          </ac:picMkLst>
        </pc:picChg>
      </pc:sldChg>
      <pc:sldChg chg="addSp modSp new mod">
        <pc:chgData name="ゆっくり市場調査論" userId="03e094fd-291a-4030-9f28-a3cc6b5984cc" providerId="ADAL" clId="{93684D17-2F8C-4259-AD86-8A452B685D04}" dt="2024-05-07T12:01:18.992" v="96" actId="962"/>
        <pc:sldMkLst>
          <pc:docMk/>
          <pc:sldMk cId="470824047" sldId="270"/>
        </pc:sldMkLst>
        <pc:picChg chg="add mod">
          <ac:chgData name="ゆっくり市場調査論" userId="03e094fd-291a-4030-9f28-a3cc6b5984cc" providerId="ADAL" clId="{93684D17-2F8C-4259-AD86-8A452B685D04}" dt="2024-05-07T12:01:18.992" v="96" actId="962"/>
          <ac:picMkLst>
            <pc:docMk/>
            <pc:sldMk cId="470824047" sldId="270"/>
            <ac:picMk id="3" creationId="{05C7CC72-138A-F272-A3F2-61FBE56523D6}"/>
          </ac:picMkLst>
        </pc:picChg>
      </pc:sldChg>
      <pc:sldChg chg="del">
        <pc:chgData name="ゆっくり市場調査論" userId="03e094fd-291a-4030-9f28-a3cc6b5984cc" providerId="ADAL" clId="{93684D17-2F8C-4259-AD86-8A452B685D04}" dt="2024-05-07T12:00:16.615" v="6" actId="47"/>
        <pc:sldMkLst>
          <pc:docMk/>
          <pc:sldMk cId="3766490247" sldId="270"/>
        </pc:sldMkLst>
      </pc:sldChg>
      <pc:sldChg chg="addSp modSp new mod">
        <pc:chgData name="ゆっくり市場調査論" userId="03e094fd-291a-4030-9f28-a3cc6b5984cc" providerId="ADAL" clId="{93684D17-2F8C-4259-AD86-8A452B685D04}" dt="2024-05-07T12:01:22.889" v="98" actId="27614"/>
        <pc:sldMkLst>
          <pc:docMk/>
          <pc:sldMk cId="1310411137" sldId="271"/>
        </pc:sldMkLst>
        <pc:picChg chg="add mod">
          <ac:chgData name="ゆっくり市場調査論" userId="03e094fd-291a-4030-9f28-a3cc6b5984cc" providerId="ADAL" clId="{93684D17-2F8C-4259-AD86-8A452B685D04}" dt="2024-05-07T12:01:22.889" v="98" actId="27614"/>
          <ac:picMkLst>
            <pc:docMk/>
            <pc:sldMk cId="1310411137" sldId="271"/>
            <ac:picMk id="3" creationId="{37D9F8CB-5A8C-FD7F-FE72-615AB543AA65}"/>
          </ac:picMkLst>
        </pc:picChg>
      </pc:sldChg>
      <pc:sldChg chg="del">
        <pc:chgData name="ゆっくり市場調査論" userId="03e094fd-291a-4030-9f28-a3cc6b5984cc" providerId="ADAL" clId="{93684D17-2F8C-4259-AD86-8A452B685D04}" dt="2024-05-07T12:00:16.647" v="7" actId="47"/>
        <pc:sldMkLst>
          <pc:docMk/>
          <pc:sldMk cId="1717958237" sldId="271"/>
        </pc:sldMkLst>
      </pc:sldChg>
      <pc:sldChg chg="del">
        <pc:chgData name="ゆっくり市場調査論" userId="03e094fd-291a-4030-9f28-a3cc6b5984cc" providerId="ADAL" clId="{93684D17-2F8C-4259-AD86-8A452B685D04}" dt="2024-05-07T12:00:16.678" v="8" actId="47"/>
        <pc:sldMkLst>
          <pc:docMk/>
          <pc:sldMk cId="2048665574" sldId="272"/>
        </pc:sldMkLst>
      </pc:sldChg>
      <pc:sldChg chg="addSp modSp new mod">
        <pc:chgData name="ゆっくり市場調査論" userId="03e094fd-291a-4030-9f28-a3cc6b5984cc" providerId="ADAL" clId="{93684D17-2F8C-4259-AD86-8A452B685D04}" dt="2024-05-07T12:01:27.072" v="100" actId="27614"/>
        <pc:sldMkLst>
          <pc:docMk/>
          <pc:sldMk cId="3596978341" sldId="272"/>
        </pc:sldMkLst>
        <pc:picChg chg="add mod">
          <ac:chgData name="ゆっくり市場調査論" userId="03e094fd-291a-4030-9f28-a3cc6b5984cc" providerId="ADAL" clId="{93684D17-2F8C-4259-AD86-8A452B685D04}" dt="2024-05-07T12:01:27.072" v="100" actId="27614"/>
          <ac:picMkLst>
            <pc:docMk/>
            <pc:sldMk cId="3596978341" sldId="272"/>
            <ac:picMk id="3" creationId="{6D945D0F-490D-73BC-8AC0-418AD3CC6B63}"/>
          </ac:picMkLst>
        </pc:picChg>
      </pc:sldChg>
      <pc:sldChg chg="addSp modSp new mod">
        <pc:chgData name="ゆっくり市場調査論" userId="03e094fd-291a-4030-9f28-a3cc6b5984cc" providerId="ADAL" clId="{93684D17-2F8C-4259-AD86-8A452B685D04}" dt="2024-05-07T12:01:29.839" v="103" actId="962"/>
        <pc:sldMkLst>
          <pc:docMk/>
          <pc:sldMk cId="299229406" sldId="273"/>
        </pc:sldMkLst>
        <pc:picChg chg="add mod">
          <ac:chgData name="ゆっくり市場調査論" userId="03e094fd-291a-4030-9f28-a3cc6b5984cc" providerId="ADAL" clId="{93684D17-2F8C-4259-AD86-8A452B685D04}" dt="2024-05-07T12:01:29.839" v="103" actId="962"/>
          <ac:picMkLst>
            <pc:docMk/>
            <pc:sldMk cId="299229406" sldId="273"/>
            <ac:picMk id="3" creationId="{A8445F79-2211-A500-684F-A5405DB27181}"/>
          </ac:picMkLst>
        </pc:picChg>
      </pc:sldChg>
      <pc:sldChg chg="del">
        <pc:chgData name="ゆっくり市場調査論" userId="03e094fd-291a-4030-9f28-a3cc6b5984cc" providerId="ADAL" clId="{93684D17-2F8C-4259-AD86-8A452B685D04}" dt="2024-05-07T12:00:16.707" v="9" actId="47"/>
        <pc:sldMkLst>
          <pc:docMk/>
          <pc:sldMk cId="1409809814" sldId="273"/>
        </pc:sldMkLst>
      </pc:sldChg>
      <pc:sldChg chg="del">
        <pc:chgData name="ゆっくり市場調査論" userId="03e094fd-291a-4030-9f28-a3cc6b5984cc" providerId="ADAL" clId="{93684D17-2F8C-4259-AD86-8A452B685D04}" dt="2024-05-07T12:00:16.736" v="10" actId="47"/>
        <pc:sldMkLst>
          <pc:docMk/>
          <pc:sldMk cId="1088303559" sldId="274"/>
        </pc:sldMkLst>
      </pc:sldChg>
      <pc:sldChg chg="addSp modSp new mod">
        <pc:chgData name="ゆっくり市場調査論" userId="03e094fd-291a-4030-9f28-a3cc6b5984cc" providerId="ADAL" clId="{93684D17-2F8C-4259-AD86-8A452B685D04}" dt="2024-05-07T12:01:34.253" v="105" actId="27614"/>
        <pc:sldMkLst>
          <pc:docMk/>
          <pc:sldMk cId="1367291777" sldId="274"/>
        </pc:sldMkLst>
        <pc:picChg chg="add mod">
          <ac:chgData name="ゆっくり市場調査論" userId="03e094fd-291a-4030-9f28-a3cc6b5984cc" providerId="ADAL" clId="{93684D17-2F8C-4259-AD86-8A452B685D04}" dt="2024-05-07T12:01:34.253" v="105" actId="27614"/>
          <ac:picMkLst>
            <pc:docMk/>
            <pc:sldMk cId="1367291777" sldId="274"/>
            <ac:picMk id="3" creationId="{531D3F71-0D23-9E1D-69D6-E7767531A613}"/>
          </ac:picMkLst>
        </pc:picChg>
      </pc:sldChg>
      <pc:sldChg chg="addSp modSp new mod">
        <pc:chgData name="ゆっくり市場調査論" userId="03e094fd-291a-4030-9f28-a3cc6b5984cc" providerId="ADAL" clId="{93684D17-2F8C-4259-AD86-8A452B685D04}" dt="2024-05-07T12:01:37.504" v="108" actId="962"/>
        <pc:sldMkLst>
          <pc:docMk/>
          <pc:sldMk cId="1324082162" sldId="275"/>
        </pc:sldMkLst>
        <pc:picChg chg="add mod">
          <ac:chgData name="ゆっくり市場調査論" userId="03e094fd-291a-4030-9f28-a3cc6b5984cc" providerId="ADAL" clId="{93684D17-2F8C-4259-AD86-8A452B685D04}" dt="2024-05-07T12:01:37.504" v="108" actId="962"/>
          <ac:picMkLst>
            <pc:docMk/>
            <pc:sldMk cId="1324082162" sldId="275"/>
            <ac:picMk id="3" creationId="{33B5DD54-5492-CA2F-AE68-0703511E3691}"/>
          </ac:picMkLst>
        </pc:picChg>
      </pc:sldChg>
      <pc:sldChg chg="del">
        <pc:chgData name="ゆっくり市場調査論" userId="03e094fd-291a-4030-9f28-a3cc6b5984cc" providerId="ADAL" clId="{93684D17-2F8C-4259-AD86-8A452B685D04}" dt="2024-05-07T12:00:16.771" v="11" actId="47"/>
        <pc:sldMkLst>
          <pc:docMk/>
          <pc:sldMk cId="3293617783" sldId="275"/>
        </pc:sldMkLst>
      </pc:sldChg>
      <pc:sldChg chg="del">
        <pc:chgData name="ゆっくり市場調査論" userId="03e094fd-291a-4030-9f28-a3cc6b5984cc" providerId="ADAL" clId="{93684D17-2F8C-4259-AD86-8A452B685D04}" dt="2024-05-07T12:00:16.801" v="12" actId="47"/>
        <pc:sldMkLst>
          <pc:docMk/>
          <pc:sldMk cId="1046899346" sldId="276"/>
        </pc:sldMkLst>
      </pc:sldChg>
      <pc:sldChg chg="addSp modSp new mod">
        <pc:chgData name="ゆっくり市場調査論" userId="03e094fd-291a-4030-9f28-a3cc6b5984cc" providerId="ADAL" clId="{93684D17-2F8C-4259-AD86-8A452B685D04}" dt="2024-05-07T12:01:41.558" v="110" actId="27614"/>
        <pc:sldMkLst>
          <pc:docMk/>
          <pc:sldMk cId="1368683729" sldId="276"/>
        </pc:sldMkLst>
        <pc:picChg chg="add mod">
          <ac:chgData name="ゆっくり市場調査論" userId="03e094fd-291a-4030-9f28-a3cc6b5984cc" providerId="ADAL" clId="{93684D17-2F8C-4259-AD86-8A452B685D04}" dt="2024-05-07T12:01:41.558" v="110" actId="27614"/>
          <ac:picMkLst>
            <pc:docMk/>
            <pc:sldMk cId="1368683729" sldId="276"/>
            <ac:picMk id="3" creationId="{8965422C-0C83-1092-4622-56D120E16F53}"/>
          </ac:picMkLst>
        </pc:picChg>
      </pc:sldChg>
      <pc:sldChg chg="addSp modSp new mod">
        <pc:chgData name="ゆっくり市場調査論" userId="03e094fd-291a-4030-9f28-a3cc6b5984cc" providerId="ADAL" clId="{93684D17-2F8C-4259-AD86-8A452B685D04}" dt="2024-05-07T12:01:45.364" v="112" actId="27614"/>
        <pc:sldMkLst>
          <pc:docMk/>
          <pc:sldMk cId="2452070534" sldId="277"/>
        </pc:sldMkLst>
        <pc:picChg chg="add mod">
          <ac:chgData name="ゆっくり市場調査論" userId="03e094fd-291a-4030-9f28-a3cc6b5984cc" providerId="ADAL" clId="{93684D17-2F8C-4259-AD86-8A452B685D04}" dt="2024-05-07T12:01:45.364" v="112" actId="27614"/>
          <ac:picMkLst>
            <pc:docMk/>
            <pc:sldMk cId="2452070534" sldId="277"/>
            <ac:picMk id="3" creationId="{8A204F2C-E535-7530-ED0E-3303788ACCE1}"/>
          </ac:picMkLst>
        </pc:picChg>
      </pc:sldChg>
      <pc:sldChg chg="del">
        <pc:chgData name="ゆっくり市場調査論" userId="03e094fd-291a-4030-9f28-a3cc6b5984cc" providerId="ADAL" clId="{93684D17-2F8C-4259-AD86-8A452B685D04}" dt="2024-05-07T12:00:16.831" v="13" actId="47"/>
        <pc:sldMkLst>
          <pc:docMk/>
          <pc:sldMk cId="2518909372" sldId="277"/>
        </pc:sldMkLst>
      </pc:sldChg>
      <pc:sldChg chg="del">
        <pc:chgData name="ゆっくり市場調査論" userId="03e094fd-291a-4030-9f28-a3cc6b5984cc" providerId="ADAL" clId="{93684D17-2F8C-4259-AD86-8A452B685D04}" dt="2024-05-07T12:00:16.862" v="14" actId="47"/>
        <pc:sldMkLst>
          <pc:docMk/>
          <pc:sldMk cId="1365843338" sldId="278"/>
        </pc:sldMkLst>
      </pc:sldChg>
      <pc:sldChg chg="addSp modSp new mod">
        <pc:chgData name="ゆっくり市場調査論" userId="03e094fd-291a-4030-9f28-a3cc6b5984cc" providerId="ADAL" clId="{93684D17-2F8C-4259-AD86-8A452B685D04}" dt="2024-05-07T12:01:50.393" v="114" actId="27614"/>
        <pc:sldMkLst>
          <pc:docMk/>
          <pc:sldMk cId="4183687605" sldId="278"/>
        </pc:sldMkLst>
        <pc:picChg chg="add mod">
          <ac:chgData name="ゆっくり市場調査論" userId="03e094fd-291a-4030-9f28-a3cc6b5984cc" providerId="ADAL" clId="{93684D17-2F8C-4259-AD86-8A452B685D04}" dt="2024-05-07T12:01:50.393" v="114" actId="27614"/>
          <ac:picMkLst>
            <pc:docMk/>
            <pc:sldMk cId="4183687605" sldId="278"/>
            <ac:picMk id="3" creationId="{4D09611A-96FB-1A98-8FD5-10C1B9553655}"/>
          </ac:picMkLst>
        </pc:picChg>
      </pc:sldChg>
      <pc:sldChg chg="addSp modSp new mod">
        <pc:chgData name="ゆっくり市場調査論" userId="03e094fd-291a-4030-9f28-a3cc6b5984cc" providerId="ADAL" clId="{93684D17-2F8C-4259-AD86-8A452B685D04}" dt="2024-05-07T12:01:54.084" v="117" actId="962"/>
        <pc:sldMkLst>
          <pc:docMk/>
          <pc:sldMk cId="2631586649" sldId="279"/>
        </pc:sldMkLst>
        <pc:picChg chg="add mod">
          <ac:chgData name="ゆっくり市場調査論" userId="03e094fd-291a-4030-9f28-a3cc6b5984cc" providerId="ADAL" clId="{93684D17-2F8C-4259-AD86-8A452B685D04}" dt="2024-05-07T12:01:54.084" v="117" actId="962"/>
          <ac:picMkLst>
            <pc:docMk/>
            <pc:sldMk cId="2631586649" sldId="279"/>
            <ac:picMk id="3" creationId="{DC26D639-1667-21D1-E867-93DBD258575C}"/>
          </ac:picMkLst>
        </pc:picChg>
      </pc:sldChg>
      <pc:sldChg chg="del">
        <pc:chgData name="ゆっくり市場調査論" userId="03e094fd-291a-4030-9f28-a3cc6b5984cc" providerId="ADAL" clId="{93684D17-2F8C-4259-AD86-8A452B685D04}" dt="2024-05-07T12:00:16.895" v="15" actId="47"/>
        <pc:sldMkLst>
          <pc:docMk/>
          <pc:sldMk cId="3185441781" sldId="279"/>
        </pc:sldMkLst>
      </pc:sldChg>
      <pc:sldChg chg="del">
        <pc:chgData name="ゆっくり市場調査論" userId="03e094fd-291a-4030-9f28-a3cc6b5984cc" providerId="ADAL" clId="{93684D17-2F8C-4259-AD86-8A452B685D04}" dt="2024-05-07T12:00:16.922" v="16" actId="47"/>
        <pc:sldMkLst>
          <pc:docMk/>
          <pc:sldMk cId="1121728039" sldId="280"/>
        </pc:sldMkLst>
      </pc:sldChg>
      <pc:sldChg chg="addSp modSp new mod">
        <pc:chgData name="ゆっくり市場調査論" userId="03e094fd-291a-4030-9f28-a3cc6b5984cc" providerId="ADAL" clId="{93684D17-2F8C-4259-AD86-8A452B685D04}" dt="2024-05-07T12:01:58.235" v="119" actId="27614"/>
        <pc:sldMkLst>
          <pc:docMk/>
          <pc:sldMk cId="2553810674" sldId="280"/>
        </pc:sldMkLst>
        <pc:picChg chg="add mod">
          <ac:chgData name="ゆっくり市場調査論" userId="03e094fd-291a-4030-9f28-a3cc6b5984cc" providerId="ADAL" clId="{93684D17-2F8C-4259-AD86-8A452B685D04}" dt="2024-05-07T12:01:58.235" v="119" actId="27614"/>
          <ac:picMkLst>
            <pc:docMk/>
            <pc:sldMk cId="2553810674" sldId="280"/>
            <ac:picMk id="3" creationId="{2AA9E195-6E0F-35B5-6CE4-FD4A3B715E33}"/>
          </ac:picMkLst>
        </pc:picChg>
      </pc:sldChg>
      <pc:sldChg chg="del">
        <pc:chgData name="ゆっくり市場調査論" userId="03e094fd-291a-4030-9f28-a3cc6b5984cc" providerId="ADAL" clId="{93684D17-2F8C-4259-AD86-8A452B685D04}" dt="2024-05-07T12:00:16.953" v="17" actId="47"/>
        <pc:sldMkLst>
          <pc:docMk/>
          <pc:sldMk cId="3039208942" sldId="281"/>
        </pc:sldMkLst>
      </pc:sldChg>
      <pc:sldChg chg="addSp modSp new mod">
        <pc:chgData name="ゆっくり市場調査論" userId="03e094fd-291a-4030-9f28-a3cc6b5984cc" providerId="ADAL" clId="{93684D17-2F8C-4259-AD86-8A452B685D04}" dt="2024-05-07T12:02:01.625" v="121" actId="27614"/>
        <pc:sldMkLst>
          <pc:docMk/>
          <pc:sldMk cId="4209726371" sldId="281"/>
        </pc:sldMkLst>
        <pc:picChg chg="add mod">
          <ac:chgData name="ゆっくり市場調査論" userId="03e094fd-291a-4030-9f28-a3cc6b5984cc" providerId="ADAL" clId="{93684D17-2F8C-4259-AD86-8A452B685D04}" dt="2024-05-07T12:02:01.625" v="121" actId="27614"/>
          <ac:picMkLst>
            <pc:docMk/>
            <pc:sldMk cId="4209726371" sldId="281"/>
            <ac:picMk id="3" creationId="{7D21287F-C271-B7D3-4A82-FCE36EC535B9}"/>
          </ac:picMkLst>
        </pc:picChg>
      </pc:sldChg>
      <pc:sldChg chg="addSp modSp new mod">
        <pc:chgData name="ゆっくり市場調査論" userId="03e094fd-291a-4030-9f28-a3cc6b5984cc" providerId="ADAL" clId="{93684D17-2F8C-4259-AD86-8A452B685D04}" dt="2024-05-07T12:02:04.891" v="123" actId="27614"/>
        <pc:sldMkLst>
          <pc:docMk/>
          <pc:sldMk cId="932884043" sldId="282"/>
        </pc:sldMkLst>
        <pc:picChg chg="add mod">
          <ac:chgData name="ゆっくり市場調査論" userId="03e094fd-291a-4030-9f28-a3cc6b5984cc" providerId="ADAL" clId="{93684D17-2F8C-4259-AD86-8A452B685D04}" dt="2024-05-07T12:02:04.891" v="123" actId="27614"/>
          <ac:picMkLst>
            <pc:docMk/>
            <pc:sldMk cId="932884043" sldId="282"/>
            <ac:picMk id="3" creationId="{7BC4D638-4C63-2995-A922-215C8E6943D9}"/>
          </ac:picMkLst>
        </pc:picChg>
      </pc:sldChg>
      <pc:sldChg chg="del">
        <pc:chgData name="ゆっくり市場調査論" userId="03e094fd-291a-4030-9f28-a3cc6b5984cc" providerId="ADAL" clId="{93684D17-2F8C-4259-AD86-8A452B685D04}" dt="2024-05-07T12:00:16.982" v="18" actId="47"/>
        <pc:sldMkLst>
          <pc:docMk/>
          <pc:sldMk cId="1742807104" sldId="282"/>
        </pc:sldMkLst>
      </pc:sldChg>
      <pc:sldChg chg="addSp modSp new mod">
        <pc:chgData name="ゆっくり市場調査論" userId="03e094fd-291a-4030-9f28-a3cc6b5984cc" providerId="ADAL" clId="{93684D17-2F8C-4259-AD86-8A452B685D04}" dt="2024-05-07T12:02:08.180" v="125" actId="27614"/>
        <pc:sldMkLst>
          <pc:docMk/>
          <pc:sldMk cId="1320318182" sldId="283"/>
        </pc:sldMkLst>
        <pc:picChg chg="add mod">
          <ac:chgData name="ゆっくり市場調査論" userId="03e094fd-291a-4030-9f28-a3cc6b5984cc" providerId="ADAL" clId="{93684D17-2F8C-4259-AD86-8A452B685D04}" dt="2024-05-07T12:02:08.180" v="125" actId="27614"/>
          <ac:picMkLst>
            <pc:docMk/>
            <pc:sldMk cId="1320318182" sldId="283"/>
            <ac:picMk id="3" creationId="{1E8A3025-64D4-48BD-B8DB-85FBD2161844}"/>
          </ac:picMkLst>
        </pc:picChg>
      </pc:sldChg>
      <pc:sldChg chg="del">
        <pc:chgData name="ゆっくり市場調査論" userId="03e094fd-291a-4030-9f28-a3cc6b5984cc" providerId="ADAL" clId="{93684D17-2F8C-4259-AD86-8A452B685D04}" dt="2024-05-07T12:00:17.013" v="19" actId="47"/>
        <pc:sldMkLst>
          <pc:docMk/>
          <pc:sldMk cId="1626430576" sldId="283"/>
        </pc:sldMkLst>
      </pc:sldChg>
      <pc:sldChg chg="addSp modSp new mod">
        <pc:chgData name="ゆっくり市場調査論" userId="03e094fd-291a-4030-9f28-a3cc6b5984cc" providerId="ADAL" clId="{93684D17-2F8C-4259-AD86-8A452B685D04}" dt="2024-05-07T12:02:12.209" v="127" actId="27614"/>
        <pc:sldMkLst>
          <pc:docMk/>
          <pc:sldMk cId="3398996902" sldId="284"/>
        </pc:sldMkLst>
        <pc:picChg chg="add mod">
          <ac:chgData name="ゆっくり市場調査論" userId="03e094fd-291a-4030-9f28-a3cc6b5984cc" providerId="ADAL" clId="{93684D17-2F8C-4259-AD86-8A452B685D04}" dt="2024-05-07T12:02:12.209" v="127" actId="27614"/>
          <ac:picMkLst>
            <pc:docMk/>
            <pc:sldMk cId="3398996902" sldId="284"/>
            <ac:picMk id="3" creationId="{6AFF2D8A-366C-52A9-EB00-F4F1A97CB8DF}"/>
          </ac:picMkLst>
        </pc:picChg>
      </pc:sldChg>
      <pc:sldChg chg="addSp modSp new mod">
        <pc:chgData name="ゆっくり市場調査論" userId="03e094fd-291a-4030-9f28-a3cc6b5984cc" providerId="ADAL" clId="{93684D17-2F8C-4259-AD86-8A452B685D04}" dt="2024-05-07T12:02:19.803" v="130" actId="962"/>
        <pc:sldMkLst>
          <pc:docMk/>
          <pc:sldMk cId="4050592700" sldId="285"/>
        </pc:sldMkLst>
        <pc:picChg chg="add mod">
          <ac:chgData name="ゆっくり市場調査論" userId="03e094fd-291a-4030-9f28-a3cc6b5984cc" providerId="ADAL" clId="{93684D17-2F8C-4259-AD86-8A452B685D04}" dt="2024-05-07T12:02:19.803" v="130" actId="962"/>
          <ac:picMkLst>
            <pc:docMk/>
            <pc:sldMk cId="4050592700" sldId="285"/>
            <ac:picMk id="3" creationId="{D556ADA9-84F6-E90F-8BF7-4291308FEF16}"/>
          </ac:picMkLst>
        </pc:picChg>
      </pc:sldChg>
      <pc:sldChg chg="new del">
        <pc:chgData name="ゆっくり市場調査論" userId="03e094fd-291a-4030-9f28-a3cc6b5984cc" providerId="ADAL" clId="{93684D17-2F8C-4259-AD86-8A452B685D04}" dt="2024-05-07T12:02:21.143" v="131" actId="47"/>
        <pc:sldMkLst>
          <pc:docMk/>
          <pc:sldMk cId="4280836667" sldId="286"/>
        </pc:sldMkLst>
      </pc:sldChg>
      <pc:sldChg chg="new del">
        <pc:chgData name="ゆっくり市場調査論" userId="03e094fd-291a-4030-9f28-a3cc6b5984cc" providerId="ADAL" clId="{93684D17-2F8C-4259-AD86-8A452B685D04}" dt="2024-05-07T12:02:21.766" v="132" actId="47"/>
        <pc:sldMkLst>
          <pc:docMk/>
          <pc:sldMk cId="1691952618" sldId="287"/>
        </pc:sldMkLst>
      </pc:sldChg>
      <pc:sldChg chg="new del">
        <pc:chgData name="ゆっくり市場調査論" userId="03e094fd-291a-4030-9f28-a3cc6b5984cc" providerId="ADAL" clId="{93684D17-2F8C-4259-AD86-8A452B685D04}" dt="2024-05-07T12:02:22.280" v="133" actId="47"/>
        <pc:sldMkLst>
          <pc:docMk/>
          <pc:sldMk cId="2692178879" sldId="288"/>
        </pc:sldMkLst>
      </pc:sldChg>
      <pc:sldChg chg="del">
        <pc:chgData name="ゆっくり市場調査論" userId="03e094fd-291a-4030-9f28-a3cc6b5984cc" providerId="ADAL" clId="{93684D17-2F8C-4259-AD86-8A452B685D04}" dt="2024-05-07T12:00:17.043" v="20" actId="47"/>
        <pc:sldMkLst>
          <pc:docMk/>
          <pc:sldMk cId="2881118247" sldId="288"/>
        </pc:sldMkLst>
      </pc:sldChg>
      <pc:sldChg chg="del">
        <pc:chgData name="ゆっくり市場調査論" userId="03e094fd-291a-4030-9f28-a3cc6b5984cc" providerId="ADAL" clId="{93684D17-2F8C-4259-AD86-8A452B685D04}" dt="2024-05-07T12:00:17.074" v="21" actId="47"/>
        <pc:sldMkLst>
          <pc:docMk/>
          <pc:sldMk cId="3589298060" sldId="289"/>
        </pc:sldMkLst>
      </pc:sldChg>
      <pc:sldChg chg="del">
        <pc:chgData name="ゆっくり市場調査論" userId="03e094fd-291a-4030-9f28-a3cc6b5984cc" providerId="ADAL" clId="{93684D17-2F8C-4259-AD86-8A452B685D04}" dt="2024-05-07T12:00:17.104" v="22" actId="47"/>
        <pc:sldMkLst>
          <pc:docMk/>
          <pc:sldMk cId="2766621038" sldId="290"/>
        </pc:sldMkLst>
      </pc:sldChg>
      <pc:sldChg chg="del">
        <pc:chgData name="ゆっくり市場調査論" userId="03e094fd-291a-4030-9f28-a3cc6b5984cc" providerId="ADAL" clId="{93684D17-2F8C-4259-AD86-8A452B685D04}" dt="2024-05-07T12:00:17.135" v="23" actId="47"/>
        <pc:sldMkLst>
          <pc:docMk/>
          <pc:sldMk cId="3963123434" sldId="291"/>
        </pc:sldMkLst>
      </pc:sldChg>
      <pc:sldChg chg="del">
        <pc:chgData name="ゆっくり市場調査論" userId="03e094fd-291a-4030-9f28-a3cc6b5984cc" providerId="ADAL" clId="{93684D17-2F8C-4259-AD86-8A452B685D04}" dt="2024-05-07T12:00:17.164" v="24" actId="47"/>
        <pc:sldMkLst>
          <pc:docMk/>
          <pc:sldMk cId="2320769685" sldId="292"/>
        </pc:sldMkLst>
      </pc:sldChg>
      <pc:sldChg chg="del">
        <pc:chgData name="ゆっくり市場調査論" userId="03e094fd-291a-4030-9f28-a3cc6b5984cc" providerId="ADAL" clId="{93684D17-2F8C-4259-AD86-8A452B685D04}" dt="2024-05-07T12:00:17.195" v="25" actId="47"/>
        <pc:sldMkLst>
          <pc:docMk/>
          <pc:sldMk cId="2879557622" sldId="293"/>
        </pc:sldMkLst>
      </pc:sldChg>
      <pc:sldChg chg="del">
        <pc:chgData name="ゆっくり市場調査論" userId="03e094fd-291a-4030-9f28-a3cc6b5984cc" providerId="ADAL" clId="{93684D17-2F8C-4259-AD86-8A452B685D04}" dt="2024-05-07T12:00:17.224" v="26" actId="47"/>
        <pc:sldMkLst>
          <pc:docMk/>
          <pc:sldMk cId="2911648028" sldId="294"/>
        </pc:sldMkLst>
      </pc:sldChg>
      <pc:sldChg chg="del">
        <pc:chgData name="ゆっくり市場調査論" userId="03e094fd-291a-4030-9f28-a3cc6b5984cc" providerId="ADAL" clId="{93684D17-2F8C-4259-AD86-8A452B685D04}" dt="2024-05-07T12:00:17.255" v="27" actId="47"/>
        <pc:sldMkLst>
          <pc:docMk/>
          <pc:sldMk cId="3959715186" sldId="295"/>
        </pc:sldMkLst>
      </pc:sldChg>
      <pc:sldChg chg="del">
        <pc:chgData name="ゆっくり市場調査論" userId="03e094fd-291a-4030-9f28-a3cc6b5984cc" providerId="ADAL" clId="{93684D17-2F8C-4259-AD86-8A452B685D04}" dt="2024-05-07T12:00:17.284" v="28" actId="47"/>
        <pc:sldMkLst>
          <pc:docMk/>
          <pc:sldMk cId="3108051067" sldId="296"/>
        </pc:sldMkLst>
      </pc:sldChg>
    </pc:docChg>
  </pc:docChgLst>
  <pc:docChgLst>
    <pc:chgData name="ゆっくり市場調査論" userId="03e094fd-291a-4030-9f28-a3cc6b5984cc" providerId="ADAL" clId="{DB0687AC-E09F-4A23-AA03-9D8E833B25F9}"/>
    <pc:docChg chg="custSel modSld">
      <pc:chgData name="ゆっくり市場調査論" userId="03e094fd-291a-4030-9f28-a3cc6b5984cc" providerId="ADAL" clId="{DB0687AC-E09F-4A23-AA03-9D8E833B25F9}" dt="2024-04-28T04:16:29.897" v="35" actId="962"/>
      <pc:docMkLst>
        <pc:docMk/>
      </pc:docMkLst>
      <pc:sldChg chg="addSp delSp modSp mod">
        <pc:chgData name="ゆっくり市場調査論" userId="03e094fd-291a-4030-9f28-a3cc6b5984cc" providerId="ADAL" clId="{DB0687AC-E09F-4A23-AA03-9D8E833B25F9}" dt="2024-04-15T07:27:39.620" v="15" actId="962"/>
        <pc:sldMkLst>
          <pc:docMk/>
          <pc:sldMk cId="2057214130" sldId="257"/>
        </pc:sldMkLst>
        <pc:picChg chg="del">
          <ac:chgData name="ゆっくり市場調査論" userId="03e094fd-291a-4030-9f28-a3cc6b5984cc" providerId="ADAL" clId="{DB0687AC-E09F-4A23-AA03-9D8E833B25F9}" dt="2024-04-15T07:23:56.636" v="4" actId="478"/>
          <ac:picMkLst>
            <pc:docMk/>
            <pc:sldMk cId="2057214130" sldId="257"/>
            <ac:picMk id="3" creationId="{19A92F47-8F32-2ED2-4716-A27CE76560E9}"/>
          </ac:picMkLst>
        </pc:picChg>
        <pc:picChg chg="add mod">
          <ac:chgData name="ゆっくり市場調査論" userId="03e094fd-291a-4030-9f28-a3cc6b5984cc" providerId="ADAL" clId="{DB0687AC-E09F-4A23-AA03-9D8E833B25F9}" dt="2024-04-15T07:27:39.620" v="15" actId="962"/>
          <ac:picMkLst>
            <pc:docMk/>
            <pc:sldMk cId="2057214130" sldId="257"/>
            <ac:picMk id="4" creationId="{F725A7D4-C9C3-5DEB-6045-2C11B7EA3E10}"/>
          </ac:picMkLst>
        </pc:picChg>
      </pc:sldChg>
      <pc:sldChg chg="addSp delSp modSp mod">
        <pc:chgData name="ゆっくり市場調査論" userId="03e094fd-291a-4030-9f28-a3cc6b5984cc" providerId="ADAL" clId="{DB0687AC-E09F-4A23-AA03-9D8E833B25F9}" dt="2024-04-28T04:16:29.897" v="35" actId="962"/>
        <pc:sldMkLst>
          <pc:docMk/>
          <pc:sldMk cId="1409809814" sldId="273"/>
        </pc:sldMkLst>
        <pc:picChg chg="del">
          <ac:chgData name="ゆっくり市場調査論" userId="03e094fd-291a-4030-9f28-a3cc6b5984cc" providerId="ADAL" clId="{DB0687AC-E09F-4A23-AA03-9D8E833B25F9}" dt="2024-04-28T04:14:38.679" v="32" actId="478"/>
          <ac:picMkLst>
            <pc:docMk/>
            <pc:sldMk cId="1409809814" sldId="273"/>
            <ac:picMk id="3" creationId="{C69BBC43-BF50-1BB6-B2AA-EC8DF422D96F}"/>
          </ac:picMkLst>
        </pc:picChg>
        <pc:picChg chg="add mod">
          <ac:chgData name="ゆっくり市場調査論" userId="03e094fd-291a-4030-9f28-a3cc6b5984cc" providerId="ADAL" clId="{DB0687AC-E09F-4A23-AA03-9D8E833B25F9}" dt="2024-04-28T04:16:29.897" v="35" actId="962"/>
          <ac:picMkLst>
            <pc:docMk/>
            <pc:sldMk cId="1409809814" sldId="273"/>
            <ac:picMk id="4" creationId="{A71351AB-9A17-F2B2-C272-E55A3579AE18}"/>
          </ac:picMkLst>
        </pc:picChg>
      </pc:sldChg>
      <pc:sldChg chg="addSp delSp modSp mod">
        <pc:chgData name="ゆっくり市場調査論" userId="03e094fd-291a-4030-9f28-a3cc6b5984cc" providerId="ADAL" clId="{DB0687AC-E09F-4A23-AA03-9D8E833B25F9}" dt="2024-04-15T07:27:21.891" v="12" actId="962"/>
        <pc:sldMkLst>
          <pc:docMk/>
          <pc:sldMk cId="3185441781" sldId="279"/>
        </pc:sldMkLst>
        <pc:picChg chg="del">
          <ac:chgData name="ゆっくり市場調査論" userId="03e094fd-291a-4030-9f28-a3cc6b5984cc" providerId="ADAL" clId="{DB0687AC-E09F-4A23-AA03-9D8E833B25F9}" dt="2024-04-15T07:24:13.848" v="5" actId="478"/>
          <ac:picMkLst>
            <pc:docMk/>
            <pc:sldMk cId="3185441781" sldId="279"/>
            <ac:picMk id="3" creationId="{94E39E42-5451-277D-8316-9F03E71574B5}"/>
          </ac:picMkLst>
        </pc:picChg>
        <pc:picChg chg="add mod">
          <ac:chgData name="ゆっくり市場調査論" userId="03e094fd-291a-4030-9f28-a3cc6b5984cc" providerId="ADAL" clId="{DB0687AC-E09F-4A23-AA03-9D8E833B25F9}" dt="2024-04-15T07:27:21.891" v="12" actId="962"/>
          <ac:picMkLst>
            <pc:docMk/>
            <pc:sldMk cId="3185441781" sldId="279"/>
            <ac:picMk id="4" creationId="{1AFDD68F-ECA0-C454-58D0-31EF8E358C29}"/>
          </ac:picMkLst>
        </pc:picChg>
      </pc:sldChg>
      <pc:sldChg chg="addSp delSp modSp mod">
        <pc:chgData name="ゆっくり市場調査論" userId="03e094fd-291a-4030-9f28-a3cc6b5984cc" providerId="ADAL" clId="{DB0687AC-E09F-4A23-AA03-9D8E833B25F9}" dt="2024-04-15T07:26:53.565" v="9" actId="962"/>
        <pc:sldMkLst>
          <pc:docMk/>
          <pc:sldMk cId="2766621038" sldId="290"/>
        </pc:sldMkLst>
        <pc:picChg chg="del">
          <ac:chgData name="ゆっくり市場調査論" userId="03e094fd-291a-4030-9f28-a3cc6b5984cc" providerId="ADAL" clId="{DB0687AC-E09F-4A23-AA03-9D8E833B25F9}" dt="2024-04-15T07:24:34.198" v="6" actId="478"/>
          <ac:picMkLst>
            <pc:docMk/>
            <pc:sldMk cId="2766621038" sldId="290"/>
            <ac:picMk id="3" creationId="{8D8FA6F9-6A16-5B65-F5BB-777634392390}"/>
          </ac:picMkLst>
        </pc:picChg>
        <pc:picChg chg="add mod">
          <ac:chgData name="ゆっくり市場調査論" userId="03e094fd-291a-4030-9f28-a3cc6b5984cc" providerId="ADAL" clId="{DB0687AC-E09F-4A23-AA03-9D8E833B25F9}" dt="2024-04-15T07:26:53.565" v="9" actId="962"/>
          <ac:picMkLst>
            <pc:docMk/>
            <pc:sldMk cId="2766621038" sldId="290"/>
            <ac:picMk id="4" creationId="{7D5C5782-9C75-F1E8-B871-8320E3C36776}"/>
          </ac:picMkLst>
        </pc:picChg>
      </pc:sldChg>
      <pc:sldChg chg="addSp delSp modSp mod">
        <pc:chgData name="ゆっくり市場調査論" userId="03e094fd-291a-4030-9f28-a3cc6b5984cc" providerId="ADAL" clId="{DB0687AC-E09F-4A23-AA03-9D8E833B25F9}" dt="2024-04-04T23:27:34.300" v="3" actId="962"/>
        <pc:sldMkLst>
          <pc:docMk/>
          <pc:sldMk cId="3963123434" sldId="291"/>
        </pc:sldMkLst>
        <pc:picChg chg="del">
          <ac:chgData name="ゆっくり市場調査論" userId="03e094fd-291a-4030-9f28-a3cc6b5984cc" providerId="ADAL" clId="{DB0687AC-E09F-4A23-AA03-9D8E833B25F9}" dt="2024-04-04T23:27:30.241" v="0" actId="478"/>
          <ac:picMkLst>
            <pc:docMk/>
            <pc:sldMk cId="3963123434" sldId="291"/>
            <ac:picMk id="3" creationId="{5B872F70-0A48-AB05-7245-B0C362CFBF8D}"/>
          </ac:picMkLst>
        </pc:picChg>
        <pc:picChg chg="add mod">
          <ac:chgData name="ゆっくり市場調査論" userId="03e094fd-291a-4030-9f28-a3cc6b5984cc" providerId="ADAL" clId="{DB0687AC-E09F-4A23-AA03-9D8E833B25F9}" dt="2024-04-04T23:27:34.300" v="3" actId="962"/>
          <ac:picMkLst>
            <pc:docMk/>
            <pc:sldMk cId="3963123434" sldId="291"/>
            <ac:picMk id="4" creationId="{951CD1BD-4BAB-76F8-F652-598B2C237412}"/>
          </ac:picMkLst>
        </pc:picChg>
      </pc:sldChg>
      <pc:sldChg chg="addSp delSp modSp mod">
        <pc:chgData name="ゆっくり市場調査論" userId="03e094fd-291a-4030-9f28-a3cc6b5984cc" providerId="ADAL" clId="{DB0687AC-E09F-4A23-AA03-9D8E833B25F9}" dt="2024-04-27T09:51:13.901" v="31" actId="962"/>
        <pc:sldMkLst>
          <pc:docMk/>
          <pc:sldMk cId="2320769685" sldId="292"/>
        </pc:sldMkLst>
        <pc:picChg chg="del">
          <ac:chgData name="ゆっくり市場調査論" userId="03e094fd-291a-4030-9f28-a3cc6b5984cc" providerId="ADAL" clId="{DB0687AC-E09F-4A23-AA03-9D8E833B25F9}" dt="2024-04-27T09:51:09.835" v="28" actId="478"/>
          <ac:picMkLst>
            <pc:docMk/>
            <pc:sldMk cId="2320769685" sldId="292"/>
            <ac:picMk id="3" creationId="{2ABEDBAF-A89A-E2A3-5480-57FAE9AF29D7}"/>
          </ac:picMkLst>
        </pc:picChg>
        <pc:picChg chg="add mod">
          <ac:chgData name="ゆっくり市場調査論" userId="03e094fd-291a-4030-9f28-a3cc6b5984cc" providerId="ADAL" clId="{DB0687AC-E09F-4A23-AA03-9D8E833B25F9}" dt="2024-04-27T09:51:13.901" v="31" actId="962"/>
          <ac:picMkLst>
            <pc:docMk/>
            <pc:sldMk cId="2320769685" sldId="292"/>
            <ac:picMk id="4" creationId="{2E3D1DF2-8A7E-F884-997B-3415F913D0E9}"/>
          </ac:picMkLst>
        </pc:picChg>
      </pc:sldChg>
      <pc:sldChg chg="addSp delSp modSp mod">
        <pc:chgData name="ゆっくり市場調査論" userId="03e094fd-291a-4030-9f28-a3cc6b5984cc" providerId="ADAL" clId="{DB0687AC-E09F-4A23-AA03-9D8E833B25F9}" dt="2024-04-27T09:50:56.075" v="21" actId="962"/>
        <pc:sldMkLst>
          <pc:docMk/>
          <pc:sldMk cId="2911648028" sldId="294"/>
        </pc:sldMkLst>
        <pc:picChg chg="del">
          <ac:chgData name="ゆっくり市場調査論" userId="03e094fd-291a-4030-9f28-a3cc6b5984cc" providerId="ADAL" clId="{DB0687AC-E09F-4A23-AA03-9D8E833B25F9}" dt="2024-04-27T09:50:43.634" v="16" actId="478"/>
          <ac:picMkLst>
            <pc:docMk/>
            <pc:sldMk cId="2911648028" sldId="294"/>
            <ac:picMk id="3" creationId="{ED6063FC-EB09-9567-6A79-2E738C177887}"/>
          </ac:picMkLst>
        </pc:picChg>
        <pc:picChg chg="add mod">
          <ac:chgData name="ゆっくり市場調査論" userId="03e094fd-291a-4030-9f28-a3cc6b5984cc" providerId="ADAL" clId="{DB0687AC-E09F-4A23-AA03-9D8E833B25F9}" dt="2024-04-27T09:50:56.075" v="21" actId="962"/>
          <ac:picMkLst>
            <pc:docMk/>
            <pc:sldMk cId="2911648028" sldId="294"/>
            <ac:picMk id="4" creationId="{05158F9A-3750-530D-51DA-B5A5C3F307F1}"/>
          </ac:picMkLst>
        </pc:picChg>
      </pc:sldChg>
      <pc:sldChg chg="addSp delSp modSp mod">
        <pc:chgData name="ゆっくり市場調査論" userId="03e094fd-291a-4030-9f28-a3cc6b5984cc" providerId="ADAL" clId="{DB0687AC-E09F-4A23-AA03-9D8E833B25F9}" dt="2024-04-27T09:50:58.907" v="24" actId="962"/>
        <pc:sldMkLst>
          <pc:docMk/>
          <pc:sldMk cId="3959715186" sldId="295"/>
        </pc:sldMkLst>
        <pc:picChg chg="del">
          <ac:chgData name="ゆっくり市場調査論" userId="03e094fd-291a-4030-9f28-a3cc6b5984cc" providerId="ADAL" clId="{DB0687AC-E09F-4A23-AA03-9D8E833B25F9}" dt="2024-04-27T09:50:46.198" v="17" actId="478"/>
          <ac:picMkLst>
            <pc:docMk/>
            <pc:sldMk cId="3959715186" sldId="295"/>
            <ac:picMk id="3" creationId="{19D5FF45-FB46-BC17-EE6E-3D3EABBD30A1}"/>
          </ac:picMkLst>
        </pc:picChg>
        <pc:picChg chg="add mod">
          <ac:chgData name="ゆっくり市場調査論" userId="03e094fd-291a-4030-9f28-a3cc6b5984cc" providerId="ADAL" clId="{DB0687AC-E09F-4A23-AA03-9D8E833B25F9}" dt="2024-04-27T09:50:58.907" v="24" actId="962"/>
          <ac:picMkLst>
            <pc:docMk/>
            <pc:sldMk cId="3959715186" sldId="295"/>
            <ac:picMk id="4" creationId="{6297FBD9-A7A7-7D1D-8F72-E95E5FE032D4}"/>
          </ac:picMkLst>
        </pc:picChg>
      </pc:sldChg>
      <pc:sldChg chg="addSp delSp modSp mod">
        <pc:chgData name="ゆっくり市場調査論" userId="03e094fd-291a-4030-9f28-a3cc6b5984cc" providerId="ADAL" clId="{DB0687AC-E09F-4A23-AA03-9D8E833B25F9}" dt="2024-04-27T09:51:03.206" v="27" actId="962"/>
        <pc:sldMkLst>
          <pc:docMk/>
          <pc:sldMk cId="3108051067" sldId="296"/>
        </pc:sldMkLst>
        <pc:picChg chg="del">
          <ac:chgData name="ゆっくり市場調査論" userId="03e094fd-291a-4030-9f28-a3cc6b5984cc" providerId="ADAL" clId="{DB0687AC-E09F-4A23-AA03-9D8E833B25F9}" dt="2024-04-27T09:50:49.673" v="18" actId="478"/>
          <ac:picMkLst>
            <pc:docMk/>
            <pc:sldMk cId="3108051067" sldId="296"/>
            <ac:picMk id="3" creationId="{DAC378A6-2CAD-B311-0879-385B4A9286D5}"/>
          </ac:picMkLst>
        </pc:picChg>
        <pc:picChg chg="add mod">
          <ac:chgData name="ゆっくり市場調査論" userId="03e094fd-291a-4030-9f28-a3cc6b5984cc" providerId="ADAL" clId="{DB0687AC-E09F-4A23-AA03-9D8E833B25F9}" dt="2024-04-27T09:51:03.206" v="27" actId="962"/>
          <ac:picMkLst>
            <pc:docMk/>
            <pc:sldMk cId="3108051067" sldId="296"/>
            <ac:picMk id="4" creationId="{6D1374E4-00AD-9EBE-E3BB-367B9390157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F44133C-5A2E-AF45-82D0-B74633754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25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1B99A10-0A74-7ADA-C1E2-171A04690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05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376FD00-6B8A-79AB-2A18-D675F1A9C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71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F64257D-C2FE-EA97-62D5-3ADDB83FE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67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79764E3-8176-3817-186A-E039B2E97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69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5C7CC72-138A-F272-A3F2-61FBE565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24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7D9F8CB-5A8C-FD7F-FE72-615AB543A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11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6D945D0F-490D-73BC-8AC0-418AD3CC6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7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8445F79-2211-A500-684F-A5405DB27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9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531D3F71-0D23-9E1D-69D6-E7767531A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91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3B5DD54-5492-CA2F-AE68-0703511E3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8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CA0B622-06A6-3BC1-066A-54A9CDBCC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31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折れ線グラフ&#10;&#10;自動的に生成された説明">
            <a:extLst>
              <a:ext uri="{FF2B5EF4-FFF2-40B4-BE49-F238E27FC236}">
                <a16:creationId xmlns:a16="http://schemas.microsoft.com/office/drawing/2014/main" id="{8965422C-0C83-1092-4622-56D120E16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83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飛ぶ, 暗い, ノートパソコン, 時計 が含まれている画像&#10;&#10;自動的に生成された説明">
            <a:extLst>
              <a:ext uri="{FF2B5EF4-FFF2-40B4-BE49-F238E27FC236}">
                <a16:creationId xmlns:a16="http://schemas.microsoft.com/office/drawing/2014/main" id="{8A204F2C-E535-7530-ED0E-3303788AC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70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4D09611A-96FB-1A98-8FD5-10C1B9553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7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C26D639-1667-21D1-E867-93DBD2585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86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AA9E195-6E0F-35B5-6CE4-FD4A3B715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10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D21287F-C271-B7D3-4A82-FCE36EC53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26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BC4D638-4C63-2995-A922-215C8E694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84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E8A3025-64D4-48BD-B8DB-85FBD2161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18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AFF2D8A-366C-52A9-EB00-F4F1A97CB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96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556ADA9-84F6-E90F-8BF7-4291308FE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9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803E398-A862-E6BF-0181-96C6B0782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6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5700266-041E-2A71-9F6C-A7F797CB5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8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C022CF5-F7BF-05EF-B173-C50A77838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6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DDDA25D-7F8F-AEF7-449B-B7BBD75F3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3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自動的に生成された説明">
            <a:extLst>
              <a:ext uri="{FF2B5EF4-FFF2-40B4-BE49-F238E27FC236}">
                <a16:creationId xmlns:a16="http://schemas.microsoft.com/office/drawing/2014/main" id="{BE4395AA-B6C0-B40A-AAF5-485EB52AE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7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786936E9-C03D-AE84-08CF-1D7CB48DA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5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E57DA84-DB07-CCE0-6B19-3E38FB67B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02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064B162C-36A3-46E8-8858-2104FB825EDE}" vid="{5CA76838-EF55-472C-A07E-A3B90698CF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11</TotalTime>
  <Words>0</Words>
  <Application>Microsoft Office PowerPoint</Application>
  <PresentationFormat>ユーザー設定</PresentationFormat>
  <Paragraphs>0</Paragraphs>
  <Slides>29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2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2023-09-04T07:18:27Z</dcterms:created>
  <dcterms:modified xsi:type="dcterms:W3CDTF">2024-05-07T12:02:27Z</dcterms:modified>
</cp:coreProperties>
</file>