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7576B-6EC4-4F4B-BE7D-E261DA48614A}" v="76" dt="2024-05-14T11:11:0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818" autoAdjust="0"/>
  </p:normalViewPr>
  <p:slideViewPr>
    <p:cSldViewPr>
      <p:cViewPr varScale="1">
        <p:scale>
          <a:sx n="181" d="100"/>
          <a:sy n="181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44271C1F-C615-44A2-A3FB-2F7466573880}"/>
    <pc:docChg chg="modSld">
      <pc:chgData name="ゆっくり市場調査論" userId="03e094fd-291a-4030-9f28-a3cc6b5984cc" providerId="ADAL" clId="{44271C1F-C615-44A2-A3FB-2F7466573880}" dt="2024-04-08T02:06:44.316" v="5" actId="1076"/>
      <pc:docMkLst>
        <pc:docMk/>
      </pc:docMkLst>
      <pc:sldChg chg="modSp mod">
        <pc:chgData name="ゆっくり市場調査論" userId="03e094fd-291a-4030-9f28-a3cc6b5984cc" providerId="ADAL" clId="{44271C1F-C615-44A2-A3FB-2F7466573880}" dt="2024-04-08T02:06:26.507" v="1" actId="1076"/>
        <pc:sldMkLst>
          <pc:docMk/>
          <pc:sldMk cId="2057214130" sldId="257"/>
        </pc:sldMkLst>
        <pc:picChg chg="mod">
          <ac:chgData name="ゆっくり市場調査論" userId="03e094fd-291a-4030-9f28-a3cc6b5984cc" providerId="ADAL" clId="{44271C1F-C615-44A2-A3FB-2F7466573880}" dt="2024-04-08T02:06:26.507" v="1" actId="1076"/>
          <ac:picMkLst>
            <pc:docMk/>
            <pc:sldMk cId="2057214130" sldId="257"/>
            <ac:picMk id="3" creationId="{5467EB4F-48F9-B561-B151-B58D8ED80C01}"/>
          </ac:picMkLst>
        </pc:picChg>
      </pc:sldChg>
      <pc:sldChg chg="modSp mod">
        <pc:chgData name="ゆっくり市場調査論" userId="03e094fd-291a-4030-9f28-a3cc6b5984cc" providerId="ADAL" clId="{44271C1F-C615-44A2-A3FB-2F7466573880}" dt="2024-04-08T02:06:34.536" v="2" actId="1076"/>
        <pc:sldMkLst>
          <pc:docMk/>
          <pc:sldMk cId="2269170601" sldId="258"/>
        </pc:sldMkLst>
        <pc:picChg chg="mod">
          <ac:chgData name="ゆっくり市場調査論" userId="03e094fd-291a-4030-9f28-a3cc6b5984cc" providerId="ADAL" clId="{44271C1F-C615-44A2-A3FB-2F7466573880}" dt="2024-04-08T02:06:34.536" v="2" actId="1076"/>
          <ac:picMkLst>
            <pc:docMk/>
            <pc:sldMk cId="2269170601" sldId="258"/>
            <ac:picMk id="3" creationId="{CBDFA700-7204-78B1-4F7F-3C23551936C8}"/>
          </ac:picMkLst>
        </pc:picChg>
      </pc:sldChg>
      <pc:sldChg chg="modSp mod">
        <pc:chgData name="ゆっくり市場調査論" userId="03e094fd-291a-4030-9f28-a3cc6b5984cc" providerId="ADAL" clId="{44271C1F-C615-44A2-A3FB-2F7466573880}" dt="2024-04-08T02:06:44.316" v="5" actId="1076"/>
        <pc:sldMkLst>
          <pc:docMk/>
          <pc:sldMk cId="1427182854" sldId="260"/>
        </pc:sldMkLst>
        <pc:picChg chg="mod">
          <ac:chgData name="ゆっくり市場調査論" userId="03e094fd-291a-4030-9f28-a3cc6b5984cc" providerId="ADAL" clId="{44271C1F-C615-44A2-A3FB-2F7466573880}" dt="2024-04-08T02:06:44.316" v="5" actId="1076"/>
          <ac:picMkLst>
            <pc:docMk/>
            <pc:sldMk cId="1427182854" sldId="260"/>
            <ac:picMk id="3" creationId="{CA0EF18D-AAE8-E0FE-3B71-1DAE29028C61}"/>
          </ac:picMkLst>
        </pc:picChg>
      </pc:sldChg>
    </pc:docChg>
  </pc:docChgLst>
  <pc:docChgLst>
    <pc:chgData name="ゆっくり市場調査論" userId="03e094fd-291a-4030-9f28-a3cc6b5984cc" providerId="ADAL" clId="{96ECC131-8D3D-41E6-A311-A1AA3C02445A}"/>
    <pc:docChg chg="custSel modSld">
      <pc:chgData name="ゆっくり市場調査論" userId="03e094fd-291a-4030-9f28-a3cc6b5984cc" providerId="ADAL" clId="{96ECC131-8D3D-41E6-A311-A1AA3C02445A}" dt="2024-04-29T07:45:50.198" v="95" actId="962"/>
      <pc:docMkLst>
        <pc:docMk/>
      </pc:docMkLst>
      <pc:sldChg chg="addSp delSp modSp mod">
        <pc:chgData name="ゆっくり市場調査論" userId="03e094fd-291a-4030-9f28-a3cc6b5984cc" providerId="ADAL" clId="{96ECC131-8D3D-41E6-A311-A1AA3C02445A}" dt="2024-04-29T06:44:52.908" v="52" actId="96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96ECC131-8D3D-41E6-A311-A1AA3C02445A}" dt="2024-04-29T06:27:14.576" v="1" actId="478"/>
          <ac:picMkLst>
            <pc:docMk/>
            <pc:sldMk cId="2057214130" sldId="257"/>
            <ac:picMk id="3" creationId="{5467EB4F-48F9-B561-B151-B58D8ED80C01}"/>
          </ac:picMkLst>
        </pc:picChg>
        <pc:picChg chg="add mod">
          <ac:chgData name="ゆっくり市場調査論" userId="03e094fd-291a-4030-9f28-a3cc6b5984cc" providerId="ADAL" clId="{96ECC131-8D3D-41E6-A311-A1AA3C02445A}" dt="2024-04-29T06:44:52.908" v="52" actId="962"/>
          <ac:picMkLst>
            <pc:docMk/>
            <pc:sldMk cId="2057214130" sldId="257"/>
            <ac:picMk id="4" creationId="{DD3BDFA5-BF27-7987-8D4E-DF4A12797DAC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4:55.978" v="55" actId="962"/>
        <pc:sldMkLst>
          <pc:docMk/>
          <pc:sldMk cId="2269170601" sldId="258"/>
        </pc:sldMkLst>
        <pc:picChg chg="del">
          <ac:chgData name="ゆっくり市場調査論" userId="03e094fd-291a-4030-9f28-a3cc6b5984cc" providerId="ADAL" clId="{96ECC131-8D3D-41E6-A311-A1AA3C02445A}" dt="2024-04-29T06:27:06.305" v="0" actId="478"/>
          <ac:picMkLst>
            <pc:docMk/>
            <pc:sldMk cId="2269170601" sldId="258"/>
            <ac:picMk id="3" creationId="{CBDFA700-7204-78B1-4F7F-3C23551936C8}"/>
          </ac:picMkLst>
        </pc:picChg>
        <pc:picChg chg="add mod">
          <ac:chgData name="ゆっくり市場調査論" userId="03e094fd-291a-4030-9f28-a3cc6b5984cc" providerId="ADAL" clId="{96ECC131-8D3D-41E6-A311-A1AA3C02445A}" dt="2024-04-29T06:44:55.978" v="55" actId="962"/>
          <ac:picMkLst>
            <pc:docMk/>
            <pc:sldMk cId="2269170601" sldId="258"/>
            <ac:picMk id="4" creationId="{A37BB809-5A0F-B180-2258-FF8A89B90803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5:30.250" v="59" actId="962"/>
        <pc:sldMkLst>
          <pc:docMk/>
          <pc:sldMk cId="1427182854" sldId="260"/>
        </pc:sldMkLst>
        <pc:picChg chg="del">
          <ac:chgData name="ゆっくり市場調査論" userId="03e094fd-291a-4030-9f28-a3cc6b5984cc" providerId="ADAL" clId="{96ECC131-8D3D-41E6-A311-A1AA3C02445A}" dt="2024-04-29T06:45:26.220" v="56" actId="478"/>
          <ac:picMkLst>
            <pc:docMk/>
            <pc:sldMk cId="1427182854" sldId="260"/>
            <ac:picMk id="3" creationId="{CA0EF18D-AAE8-E0FE-3B71-1DAE29028C61}"/>
          </ac:picMkLst>
        </pc:picChg>
        <pc:picChg chg="add mod">
          <ac:chgData name="ゆっくり市場調査論" userId="03e094fd-291a-4030-9f28-a3cc6b5984cc" providerId="ADAL" clId="{96ECC131-8D3D-41E6-A311-A1AA3C02445A}" dt="2024-04-29T06:45:30.250" v="59" actId="962"/>
          <ac:picMkLst>
            <pc:docMk/>
            <pc:sldMk cId="1427182854" sldId="260"/>
            <ac:picMk id="4" creationId="{9C540290-F62B-20F6-91CE-0F5ABADF0F98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4:47.055" v="49" actId="962"/>
        <pc:sldMkLst>
          <pc:docMk/>
          <pc:sldMk cId="1969139687" sldId="263"/>
        </pc:sldMkLst>
        <pc:picChg chg="del">
          <ac:chgData name="ゆっくり市場調査論" userId="03e094fd-291a-4030-9f28-a3cc6b5984cc" providerId="ADAL" clId="{96ECC131-8D3D-41E6-A311-A1AA3C02445A}" dt="2024-04-29T06:30:39.802" v="2" actId="478"/>
          <ac:picMkLst>
            <pc:docMk/>
            <pc:sldMk cId="1969139687" sldId="263"/>
            <ac:picMk id="3" creationId="{C5020EB3-0939-D7F8-482A-BF430D8A8BB9}"/>
          </ac:picMkLst>
        </pc:picChg>
        <pc:picChg chg="add mod">
          <ac:chgData name="ゆっくり市場調査論" userId="03e094fd-291a-4030-9f28-a3cc6b5984cc" providerId="ADAL" clId="{96ECC131-8D3D-41E6-A311-A1AA3C02445A}" dt="2024-04-29T06:44:47.055" v="49" actId="962"/>
          <ac:picMkLst>
            <pc:docMk/>
            <pc:sldMk cId="1969139687" sldId="263"/>
            <ac:picMk id="4" creationId="{118549F1-3D7E-8A8B-4BE9-C9ABC60345B6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7:45:50.198" v="95" actId="962"/>
        <pc:sldMkLst>
          <pc:docMk/>
          <pc:sldMk cId="1102791026" sldId="273"/>
        </pc:sldMkLst>
        <pc:picChg chg="del">
          <ac:chgData name="ゆっくり市場調査論" userId="03e094fd-291a-4030-9f28-a3cc6b5984cc" providerId="ADAL" clId="{96ECC131-8D3D-41E6-A311-A1AA3C02445A}" dt="2024-04-29T07:43:51.354" v="92" actId="478"/>
          <ac:picMkLst>
            <pc:docMk/>
            <pc:sldMk cId="1102791026" sldId="273"/>
            <ac:picMk id="3" creationId="{215A63EC-6D90-4CC0-6397-72615ED01721}"/>
          </ac:picMkLst>
        </pc:picChg>
        <pc:picChg chg="add mod">
          <ac:chgData name="ゆっくり市場調査論" userId="03e094fd-291a-4030-9f28-a3cc6b5984cc" providerId="ADAL" clId="{96ECC131-8D3D-41E6-A311-A1AA3C02445A}" dt="2024-04-29T07:45:50.198" v="95" actId="962"/>
          <ac:picMkLst>
            <pc:docMk/>
            <pc:sldMk cId="1102791026" sldId="273"/>
            <ac:picMk id="4" creationId="{A76AABFD-81C7-DB98-8616-5D4F09A4CDA2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4:28.475" v="46" actId="962"/>
        <pc:sldMkLst>
          <pc:docMk/>
          <pc:sldMk cId="1092677336" sldId="279"/>
        </pc:sldMkLst>
        <pc:picChg chg="del">
          <ac:chgData name="ゆっくり市場調査論" userId="03e094fd-291a-4030-9f28-a3cc6b5984cc" providerId="ADAL" clId="{96ECC131-8D3D-41E6-A311-A1AA3C02445A}" dt="2024-04-29T06:32:07.741" v="3" actId="478"/>
          <ac:picMkLst>
            <pc:docMk/>
            <pc:sldMk cId="1092677336" sldId="279"/>
            <ac:picMk id="3" creationId="{6A1243FD-1069-330F-8DB6-F69559C5160C}"/>
          </ac:picMkLst>
        </pc:picChg>
        <pc:picChg chg="add mod">
          <ac:chgData name="ゆっくり市場調査論" userId="03e094fd-291a-4030-9f28-a3cc6b5984cc" providerId="ADAL" clId="{96ECC131-8D3D-41E6-A311-A1AA3C02445A}" dt="2024-04-29T06:44:28.475" v="46" actId="962"/>
          <ac:picMkLst>
            <pc:docMk/>
            <pc:sldMk cId="1092677336" sldId="279"/>
            <ac:picMk id="4" creationId="{13F86784-6551-BC65-DDD7-A2CFF1299259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57:22.697" v="72" actId="962"/>
        <pc:sldMkLst>
          <pc:docMk/>
          <pc:sldMk cId="226218468" sldId="280"/>
        </pc:sldMkLst>
        <pc:picChg chg="del">
          <ac:chgData name="ゆっくり市場調査論" userId="03e094fd-291a-4030-9f28-a3cc6b5984cc" providerId="ADAL" clId="{96ECC131-8D3D-41E6-A311-A1AA3C02445A}" dt="2024-04-29T06:32:45.936" v="4" actId="478"/>
          <ac:picMkLst>
            <pc:docMk/>
            <pc:sldMk cId="226218468" sldId="280"/>
            <ac:picMk id="3" creationId="{FA2BA376-6297-4848-B035-5DD490424A36}"/>
          </ac:picMkLst>
        </pc:picChg>
        <pc:picChg chg="add del mod">
          <ac:chgData name="ゆっくり市場調査論" userId="03e094fd-291a-4030-9f28-a3cc6b5984cc" providerId="ADAL" clId="{96ECC131-8D3D-41E6-A311-A1AA3C02445A}" dt="2024-04-29T06:48:11.800" v="60" actId="478"/>
          <ac:picMkLst>
            <pc:docMk/>
            <pc:sldMk cId="226218468" sldId="280"/>
            <ac:picMk id="4" creationId="{2C98EE29-B0E9-E7C8-1AF9-C532B44AB9D9}"/>
          </ac:picMkLst>
        </pc:picChg>
        <pc:picChg chg="add del mod">
          <ac:chgData name="ゆっくり市場調査論" userId="03e094fd-291a-4030-9f28-a3cc6b5984cc" providerId="ADAL" clId="{96ECC131-8D3D-41E6-A311-A1AA3C02445A}" dt="2024-04-29T06:49:57.276" v="64" actId="478"/>
          <ac:picMkLst>
            <pc:docMk/>
            <pc:sldMk cId="226218468" sldId="280"/>
            <ac:picMk id="6" creationId="{1794F02B-0D37-E85E-9EB5-A28421B0580E}"/>
          </ac:picMkLst>
        </pc:picChg>
        <pc:picChg chg="add mod">
          <ac:chgData name="ゆっくり市場調査論" userId="03e094fd-291a-4030-9f28-a3cc6b5984cc" providerId="ADAL" clId="{96ECC131-8D3D-41E6-A311-A1AA3C02445A}" dt="2024-04-29T06:57:22.697" v="72" actId="962"/>
          <ac:picMkLst>
            <pc:docMk/>
            <pc:sldMk cId="226218468" sldId="280"/>
            <ac:picMk id="8" creationId="{2BA15E86-1533-205F-5498-CAC21E8DA998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4:20.976" v="40" actId="962"/>
        <pc:sldMkLst>
          <pc:docMk/>
          <pc:sldMk cId="504319548" sldId="281"/>
        </pc:sldMkLst>
        <pc:picChg chg="del">
          <ac:chgData name="ゆっくり市場調査論" userId="03e094fd-291a-4030-9f28-a3cc6b5984cc" providerId="ADAL" clId="{96ECC131-8D3D-41E6-A311-A1AA3C02445A}" dt="2024-04-29T06:42:16.664" v="5" actId="478"/>
          <ac:picMkLst>
            <pc:docMk/>
            <pc:sldMk cId="504319548" sldId="281"/>
            <ac:picMk id="3" creationId="{40B3F6DB-D532-239B-A501-B0C9E749068C}"/>
          </ac:picMkLst>
        </pc:picChg>
        <pc:picChg chg="add mod">
          <ac:chgData name="ゆっくり市場調査論" userId="03e094fd-291a-4030-9f28-a3cc6b5984cc" providerId="ADAL" clId="{96ECC131-8D3D-41E6-A311-A1AA3C02445A}" dt="2024-04-29T06:44:20.976" v="40" actId="962"/>
          <ac:picMkLst>
            <pc:docMk/>
            <pc:sldMk cId="504319548" sldId="281"/>
            <ac:picMk id="4" creationId="{7E458FFB-221A-C78B-8C2F-783278EB6566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57:32.670" v="75" actId="962"/>
        <pc:sldMkLst>
          <pc:docMk/>
          <pc:sldMk cId="924471892" sldId="282"/>
        </pc:sldMkLst>
        <pc:picChg chg="del">
          <ac:chgData name="ゆっくり市場調査論" userId="03e094fd-291a-4030-9f28-a3cc6b5984cc" providerId="ADAL" clId="{96ECC131-8D3D-41E6-A311-A1AA3C02445A}" dt="2024-04-29T06:42:20.590" v="6" actId="478"/>
          <ac:picMkLst>
            <pc:docMk/>
            <pc:sldMk cId="924471892" sldId="282"/>
            <ac:picMk id="3" creationId="{9DF70CEB-EC5B-35CA-45EB-0EC60ADA37F5}"/>
          </ac:picMkLst>
        </pc:picChg>
        <pc:picChg chg="add del mod">
          <ac:chgData name="ゆっくり市場調査論" userId="03e094fd-291a-4030-9f28-a3cc6b5984cc" providerId="ADAL" clId="{96ECC131-8D3D-41E6-A311-A1AA3C02445A}" dt="2024-04-29T06:50:49.124" v="65" actId="478"/>
          <ac:picMkLst>
            <pc:docMk/>
            <pc:sldMk cId="924471892" sldId="282"/>
            <ac:picMk id="4" creationId="{8F797D7A-2BA3-80D5-AE04-B73DFA124CA2}"/>
          </ac:picMkLst>
        </pc:picChg>
        <pc:picChg chg="add mod">
          <ac:chgData name="ゆっくり市場調査論" userId="03e094fd-291a-4030-9f28-a3cc6b5984cc" providerId="ADAL" clId="{96ECC131-8D3D-41E6-A311-A1AA3C02445A}" dt="2024-04-29T06:57:32.670" v="75" actId="962"/>
          <ac:picMkLst>
            <pc:docMk/>
            <pc:sldMk cId="924471892" sldId="282"/>
            <ac:picMk id="6" creationId="{EE6BFB8B-D2B4-2CA2-BB39-69CDBCFE34B4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57:36.431" v="78" actId="962"/>
        <pc:sldMkLst>
          <pc:docMk/>
          <pc:sldMk cId="100834800" sldId="283"/>
        </pc:sldMkLst>
        <pc:picChg chg="del">
          <ac:chgData name="ゆっくり市場調査論" userId="03e094fd-291a-4030-9f28-a3cc6b5984cc" providerId="ADAL" clId="{96ECC131-8D3D-41E6-A311-A1AA3C02445A}" dt="2024-04-29T06:42:28.148" v="7" actId="478"/>
          <ac:picMkLst>
            <pc:docMk/>
            <pc:sldMk cId="100834800" sldId="283"/>
            <ac:picMk id="3" creationId="{73F26D94-C352-C229-9F7A-021FA02DA844}"/>
          </ac:picMkLst>
        </pc:picChg>
        <pc:picChg chg="add del mod">
          <ac:chgData name="ゆっくり市場調査論" userId="03e094fd-291a-4030-9f28-a3cc6b5984cc" providerId="ADAL" clId="{96ECC131-8D3D-41E6-A311-A1AA3C02445A}" dt="2024-04-29T06:51:30.478" v="66" actId="478"/>
          <ac:picMkLst>
            <pc:docMk/>
            <pc:sldMk cId="100834800" sldId="283"/>
            <ac:picMk id="4" creationId="{33AFED2B-B8FE-6200-0F03-2592F229E225}"/>
          </ac:picMkLst>
        </pc:picChg>
        <pc:picChg chg="add mod">
          <ac:chgData name="ゆっくり市場調査論" userId="03e094fd-291a-4030-9f28-a3cc6b5984cc" providerId="ADAL" clId="{96ECC131-8D3D-41E6-A311-A1AA3C02445A}" dt="2024-04-29T06:57:36.431" v="78" actId="962"/>
          <ac:picMkLst>
            <pc:docMk/>
            <pc:sldMk cId="100834800" sldId="283"/>
            <ac:picMk id="6" creationId="{5BDDB10F-1BCF-6FE1-76F6-B84211D859D7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57:48.773" v="82" actId="478"/>
        <pc:sldMkLst>
          <pc:docMk/>
          <pc:sldMk cId="897715312" sldId="284"/>
        </pc:sldMkLst>
        <pc:picChg chg="del">
          <ac:chgData name="ゆっくり市場調査論" userId="03e094fd-291a-4030-9f28-a3cc6b5984cc" providerId="ADAL" clId="{96ECC131-8D3D-41E6-A311-A1AA3C02445A}" dt="2024-04-29T06:42:35.880" v="8" actId="478"/>
          <ac:picMkLst>
            <pc:docMk/>
            <pc:sldMk cId="897715312" sldId="284"/>
            <ac:picMk id="3" creationId="{C2097BF2-FC4B-CE67-2121-58642C703090}"/>
          </ac:picMkLst>
        </pc:picChg>
        <pc:picChg chg="add mod">
          <ac:chgData name="ゆっくり市場調査論" userId="03e094fd-291a-4030-9f28-a3cc6b5984cc" providerId="ADAL" clId="{96ECC131-8D3D-41E6-A311-A1AA3C02445A}" dt="2024-04-29T06:44:10.398" v="31" actId="962"/>
          <ac:picMkLst>
            <pc:docMk/>
            <pc:sldMk cId="897715312" sldId="284"/>
            <ac:picMk id="4" creationId="{63CF5FEE-5F5D-59DA-309F-160E19706A2E}"/>
          </ac:picMkLst>
        </pc:picChg>
        <pc:picChg chg="add del mod">
          <ac:chgData name="ゆっくり市場調査論" userId="03e094fd-291a-4030-9f28-a3cc6b5984cc" providerId="ADAL" clId="{96ECC131-8D3D-41E6-A311-A1AA3C02445A}" dt="2024-04-29T06:57:48.773" v="82" actId="478"/>
          <ac:picMkLst>
            <pc:docMk/>
            <pc:sldMk cId="897715312" sldId="284"/>
            <ac:picMk id="6" creationId="{B702E727-4F2A-A60E-08EC-A847A86890B3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57:54.429" v="85" actId="962"/>
        <pc:sldMkLst>
          <pc:docMk/>
          <pc:sldMk cId="3712936220" sldId="285"/>
        </pc:sldMkLst>
        <pc:picChg chg="del">
          <ac:chgData name="ゆっくり市場調査論" userId="03e094fd-291a-4030-9f28-a3cc6b5984cc" providerId="ADAL" clId="{96ECC131-8D3D-41E6-A311-A1AA3C02445A}" dt="2024-04-29T06:42:49.126" v="9" actId="478"/>
          <ac:picMkLst>
            <pc:docMk/>
            <pc:sldMk cId="3712936220" sldId="285"/>
            <ac:picMk id="3" creationId="{1C3F319F-DA45-E2F0-1815-CB54002B925E}"/>
          </ac:picMkLst>
        </pc:picChg>
        <pc:picChg chg="add del mod">
          <ac:chgData name="ゆっくり市場調査論" userId="03e094fd-291a-4030-9f28-a3cc6b5984cc" providerId="ADAL" clId="{96ECC131-8D3D-41E6-A311-A1AA3C02445A}" dt="2024-04-29T06:56:28.761" v="69" actId="478"/>
          <ac:picMkLst>
            <pc:docMk/>
            <pc:sldMk cId="3712936220" sldId="285"/>
            <ac:picMk id="4" creationId="{61B10434-8567-63CC-A702-66F2EADADB87}"/>
          </ac:picMkLst>
        </pc:picChg>
        <pc:picChg chg="add mod">
          <ac:chgData name="ゆっくり市場調査論" userId="03e094fd-291a-4030-9f28-a3cc6b5984cc" providerId="ADAL" clId="{96ECC131-8D3D-41E6-A311-A1AA3C02445A}" dt="2024-04-29T06:57:54.429" v="85" actId="962"/>
          <ac:picMkLst>
            <pc:docMk/>
            <pc:sldMk cId="3712936220" sldId="285"/>
            <ac:picMk id="6" creationId="{D47576CC-EC13-C7D6-F126-47ABD582DCE0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3:52.286" v="25" actId="962"/>
        <pc:sldMkLst>
          <pc:docMk/>
          <pc:sldMk cId="4105438951" sldId="287"/>
        </pc:sldMkLst>
        <pc:picChg chg="del">
          <ac:chgData name="ゆっくり市場調査論" userId="03e094fd-291a-4030-9f28-a3cc6b5984cc" providerId="ADAL" clId="{96ECC131-8D3D-41E6-A311-A1AA3C02445A}" dt="2024-04-29T06:42:59.347" v="10" actId="478"/>
          <ac:picMkLst>
            <pc:docMk/>
            <pc:sldMk cId="4105438951" sldId="287"/>
            <ac:picMk id="3" creationId="{ADF5FDD7-2ACE-DA24-A829-C6B908776BDB}"/>
          </ac:picMkLst>
        </pc:picChg>
        <pc:picChg chg="add mod">
          <ac:chgData name="ゆっくり市場調査論" userId="03e094fd-291a-4030-9f28-a3cc6b5984cc" providerId="ADAL" clId="{96ECC131-8D3D-41E6-A311-A1AA3C02445A}" dt="2024-04-29T06:43:52.286" v="25" actId="962"/>
          <ac:picMkLst>
            <pc:docMk/>
            <pc:sldMk cId="4105438951" sldId="287"/>
            <ac:picMk id="4" creationId="{B4F6F7EB-BAF8-58C0-6A82-E9D681CC96CE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58:00.620" v="88" actId="962"/>
        <pc:sldMkLst>
          <pc:docMk/>
          <pc:sldMk cId="509347215" sldId="288"/>
        </pc:sldMkLst>
        <pc:picChg chg="del">
          <ac:chgData name="ゆっくり市場調査論" userId="03e094fd-291a-4030-9f28-a3cc6b5984cc" providerId="ADAL" clId="{96ECC131-8D3D-41E6-A311-A1AA3C02445A}" dt="2024-04-29T06:56:08.483" v="67" actId="478"/>
          <ac:picMkLst>
            <pc:docMk/>
            <pc:sldMk cId="509347215" sldId="288"/>
            <ac:picMk id="3" creationId="{EC7C0EEE-1D1C-70E8-7A58-58293B8601AE}"/>
          </ac:picMkLst>
        </pc:picChg>
        <pc:picChg chg="add mod">
          <ac:chgData name="ゆっくり市場調査論" userId="03e094fd-291a-4030-9f28-a3cc6b5984cc" providerId="ADAL" clId="{96ECC131-8D3D-41E6-A311-A1AA3C02445A}" dt="2024-04-29T06:58:00.620" v="88" actId="962"/>
          <ac:picMkLst>
            <pc:docMk/>
            <pc:sldMk cId="509347215" sldId="288"/>
            <ac:picMk id="4" creationId="{E6DE4232-ED7E-7445-C150-3C60E0975916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58:04.825" v="91" actId="962"/>
        <pc:sldMkLst>
          <pc:docMk/>
          <pc:sldMk cId="4081112315" sldId="289"/>
        </pc:sldMkLst>
        <pc:picChg chg="del">
          <ac:chgData name="ゆっくり市場調査論" userId="03e094fd-291a-4030-9f28-a3cc6b5984cc" providerId="ADAL" clId="{96ECC131-8D3D-41E6-A311-A1AA3C02445A}" dt="2024-04-29T06:56:13.253" v="68" actId="478"/>
          <ac:picMkLst>
            <pc:docMk/>
            <pc:sldMk cId="4081112315" sldId="289"/>
            <ac:picMk id="3" creationId="{ED81C8FB-659E-6162-4C7F-9BC2D382B48F}"/>
          </ac:picMkLst>
        </pc:picChg>
        <pc:picChg chg="add mod">
          <ac:chgData name="ゆっくり市場調査論" userId="03e094fd-291a-4030-9f28-a3cc6b5984cc" providerId="ADAL" clId="{96ECC131-8D3D-41E6-A311-A1AA3C02445A}" dt="2024-04-29T06:58:04.825" v="91" actId="962"/>
          <ac:picMkLst>
            <pc:docMk/>
            <pc:sldMk cId="4081112315" sldId="289"/>
            <ac:picMk id="4" creationId="{D4A23A43-3A94-5336-79BE-35F29D9F6E99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3:47.177" v="22" actId="962"/>
        <pc:sldMkLst>
          <pc:docMk/>
          <pc:sldMk cId="2971085365" sldId="290"/>
        </pc:sldMkLst>
        <pc:picChg chg="del">
          <ac:chgData name="ゆっくり市場調査論" userId="03e094fd-291a-4030-9f28-a3cc6b5984cc" providerId="ADAL" clId="{96ECC131-8D3D-41E6-A311-A1AA3C02445A}" dt="2024-04-29T06:43:12.102" v="11" actId="478"/>
          <ac:picMkLst>
            <pc:docMk/>
            <pc:sldMk cId="2971085365" sldId="290"/>
            <ac:picMk id="3" creationId="{53C4CE5D-0641-A8EA-EFD1-3B28EF928141}"/>
          </ac:picMkLst>
        </pc:picChg>
        <pc:picChg chg="add mod">
          <ac:chgData name="ゆっくり市場調査論" userId="03e094fd-291a-4030-9f28-a3cc6b5984cc" providerId="ADAL" clId="{96ECC131-8D3D-41E6-A311-A1AA3C02445A}" dt="2024-04-29T06:43:47.177" v="22" actId="962"/>
          <ac:picMkLst>
            <pc:docMk/>
            <pc:sldMk cId="2971085365" sldId="290"/>
            <ac:picMk id="4" creationId="{9642130E-9F62-8E2A-917E-16FE98E1BA2A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3:40.902" v="19" actId="962"/>
        <pc:sldMkLst>
          <pc:docMk/>
          <pc:sldMk cId="3252241990" sldId="291"/>
        </pc:sldMkLst>
        <pc:picChg chg="del">
          <ac:chgData name="ゆっくり市場調査論" userId="03e094fd-291a-4030-9f28-a3cc6b5984cc" providerId="ADAL" clId="{96ECC131-8D3D-41E6-A311-A1AA3C02445A}" dt="2024-04-29T06:43:14.929" v="12" actId="478"/>
          <ac:picMkLst>
            <pc:docMk/>
            <pc:sldMk cId="3252241990" sldId="291"/>
            <ac:picMk id="3" creationId="{C8071F22-B2EA-D50C-60B2-F84FEC108CE1}"/>
          </ac:picMkLst>
        </pc:picChg>
        <pc:picChg chg="add mod">
          <ac:chgData name="ゆっくり市場調査論" userId="03e094fd-291a-4030-9f28-a3cc6b5984cc" providerId="ADAL" clId="{96ECC131-8D3D-41E6-A311-A1AA3C02445A}" dt="2024-04-29T06:43:40.902" v="19" actId="962"/>
          <ac:picMkLst>
            <pc:docMk/>
            <pc:sldMk cId="3252241990" sldId="291"/>
            <ac:picMk id="4" creationId="{549D3D7E-F911-7A39-36D8-ED40628D8324}"/>
          </ac:picMkLst>
        </pc:picChg>
      </pc:sldChg>
      <pc:sldChg chg="addSp delSp modSp mod">
        <pc:chgData name="ゆっくり市場調査論" userId="03e094fd-291a-4030-9f28-a3cc6b5984cc" providerId="ADAL" clId="{96ECC131-8D3D-41E6-A311-A1AA3C02445A}" dt="2024-04-29T06:43:32.351" v="16" actId="962"/>
        <pc:sldMkLst>
          <pc:docMk/>
          <pc:sldMk cId="552571951" sldId="293"/>
        </pc:sldMkLst>
        <pc:picChg chg="del">
          <ac:chgData name="ゆっくり市場調査論" userId="03e094fd-291a-4030-9f28-a3cc6b5984cc" providerId="ADAL" clId="{96ECC131-8D3D-41E6-A311-A1AA3C02445A}" dt="2024-04-29T06:43:22.099" v="13" actId="478"/>
          <ac:picMkLst>
            <pc:docMk/>
            <pc:sldMk cId="552571951" sldId="293"/>
            <ac:picMk id="3" creationId="{B1008797-4A2D-2665-9EB1-A797117CB862}"/>
          </ac:picMkLst>
        </pc:picChg>
        <pc:picChg chg="add mod">
          <ac:chgData name="ゆっくり市場調査論" userId="03e094fd-291a-4030-9f28-a3cc6b5984cc" providerId="ADAL" clId="{96ECC131-8D3D-41E6-A311-A1AA3C02445A}" dt="2024-04-29T06:43:32.351" v="16" actId="962"/>
          <ac:picMkLst>
            <pc:docMk/>
            <pc:sldMk cId="552571951" sldId="293"/>
            <ac:picMk id="4" creationId="{DB63B36E-1022-F700-56ED-48F08DCD941E}"/>
          </ac:picMkLst>
        </pc:picChg>
      </pc:sldChg>
    </pc:docChg>
  </pc:docChgLst>
  <pc:docChgLst>
    <pc:chgData name="ゆっくり市場調査論" userId="03e094fd-291a-4030-9f28-a3cc6b5984cc" providerId="ADAL" clId="{3DE7576B-6EC4-4F4B-BE7D-E261DA48614A}"/>
    <pc:docChg chg="custSel addSld delSld modSld">
      <pc:chgData name="ゆっくり市場調査論" userId="03e094fd-291a-4030-9f28-a3cc6b5984cc" providerId="ADAL" clId="{3DE7576B-6EC4-4F4B-BE7D-E261DA48614A}" dt="2024-05-14T11:11:05.377" v="299" actId="962"/>
      <pc:docMkLst>
        <pc:docMk/>
      </pc:docMkLst>
      <pc:sldChg chg="new del">
        <pc:chgData name="ゆっくり市場調査論" userId="03e094fd-291a-4030-9f28-a3cc6b5984cc" providerId="ADAL" clId="{3DE7576B-6EC4-4F4B-BE7D-E261DA48614A}" dt="2024-05-14T11:03:29.286" v="191" actId="47"/>
        <pc:sldMkLst>
          <pc:docMk/>
          <pc:sldMk cId="3014443971" sldId="256"/>
        </pc:sldMkLst>
      </pc:sldChg>
      <pc:sldChg chg="new del">
        <pc:chgData name="ゆっくり市場調査論" userId="03e094fd-291a-4030-9f28-a3cc6b5984cc" providerId="ADAL" clId="{3DE7576B-6EC4-4F4B-BE7D-E261DA48614A}" dt="2024-05-07T11:55:46.114" v="40" actId="47"/>
        <pc:sldMkLst>
          <pc:docMk/>
          <pc:sldMk cId="3186874349" sldId="256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1572119587" sldId="257"/>
        </pc:sldMkLst>
        <pc:picChg chg="add mod">
          <ac:chgData name="ゆっくり市場調査論" userId="03e094fd-291a-4030-9f28-a3cc6b5984cc" providerId="ADAL" clId="{3DE7576B-6EC4-4F4B-BE7D-E261DA48614A}" dt="2024-05-07T11:55:58.085" v="43" actId="962"/>
          <ac:picMkLst>
            <pc:docMk/>
            <pc:sldMk cId="1572119587" sldId="257"/>
            <ac:picMk id="3" creationId="{B48487A7-B084-A40B-F619-A10DF40EB789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3:44.640" v="193" actId="27614"/>
        <pc:sldMkLst>
          <pc:docMk/>
          <pc:sldMk cId="1745025784" sldId="257"/>
        </pc:sldMkLst>
        <pc:picChg chg="add mod">
          <ac:chgData name="ゆっくり市場調査論" userId="03e094fd-291a-4030-9f28-a3cc6b5984cc" providerId="ADAL" clId="{3DE7576B-6EC4-4F4B-BE7D-E261DA48614A}" dt="2024-05-14T11:03:44.640" v="193" actId="27614"/>
          <ac:picMkLst>
            <pc:docMk/>
            <pc:sldMk cId="1745025784" sldId="257"/>
            <ac:picMk id="3" creationId="{48103D95-4F50-A5F8-A014-A57C9FB35512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4.442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3DE7576B-6EC4-4F4B-BE7D-E261DA48614A}" dt="2024-05-14T11:03:47.375" v="196" actId="962"/>
        <pc:sldMkLst>
          <pc:docMk/>
          <pc:sldMk cId="794564164" sldId="258"/>
        </pc:sldMkLst>
        <pc:picChg chg="add mod">
          <ac:chgData name="ゆっくり市場調査論" userId="03e094fd-291a-4030-9f28-a3cc6b5984cc" providerId="ADAL" clId="{3DE7576B-6EC4-4F4B-BE7D-E261DA48614A}" dt="2024-05-14T11:03:47.375" v="196" actId="962"/>
          <ac:picMkLst>
            <pc:docMk/>
            <pc:sldMk cId="794564164" sldId="258"/>
            <ac:picMk id="3" creationId="{7BE2A1A6-CD60-1413-8C64-90FC05EFADC6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4.442" v="0" actId="47"/>
        <pc:sldMkLst>
          <pc:docMk/>
          <pc:sldMk cId="2269170601" sldId="258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413780696" sldId="258"/>
        </pc:sldMkLst>
        <pc:picChg chg="add mod">
          <ac:chgData name="ゆっくり市場調査論" userId="03e094fd-291a-4030-9f28-a3cc6b5984cc" providerId="ADAL" clId="{3DE7576B-6EC4-4F4B-BE7D-E261DA48614A}" dt="2024-05-07T11:56:01.583" v="46" actId="962"/>
          <ac:picMkLst>
            <pc:docMk/>
            <pc:sldMk cId="2413780696" sldId="258"/>
            <ac:picMk id="3" creationId="{C22555D7-5870-3489-739E-075578F5BD52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357139482" sldId="259"/>
        </pc:sldMkLst>
        <pc:picChg chg="add mod">
          <ac:chgData name="ゆっくり市場調査論" userId="03e094fd-291a-4030-9f28-a3cc6b5984cc" providerId="ADAL" clId="{3DE7576B-6EC4-4F4B-BE7D-E261DA48614A}" dt="2024-05-07T11:56:05.794" v="49" actId="962"/>
          <ac:picMkLst>
            <pc:docMk/>
            <pc:sldMk cId="2357139482" sldId="259"/>
            <ac:picMk id="3" creationId="{5CB7B7F3-621A-5986-EDB1-7F52EB81A276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4.442" v="0" actId="47"/>
        <pc:sldMkLst>
          <pc:docMk/>
          <pc:sldMk cId="3083806993" sldId="259"/>
        </pc:sldMkLst>
      </pc:sldChg>
      <pc:sldChg chg="addSp modSp new mod">
        <pc:chgData name="ゆっくり市場調査論" userId="03e094fd-291a-4030-9f28-a3cc6b5984cc" providerId="ADAL" clId="{3DE7576B-6EC4-4F4B-BE7D-E261DA48614A}" dt="2024-05-14T11:03:50.682" v="198" actId="27614"/>
        <pc:sldMkLst>
          <pc:docMk/>
          <pc:sldMk cId="3887624511" sldId="259"/>
        </pc:sldMkLst>
        <pc:picChg chg="add mod">
          <ac:chgData name="ゆっくり市場調査論" userId="03e094fd-291a-4030-9f28-a3cc6b5984cc" providerId="ADAL" clId="{3DE7576B-6EC4-4F4B-BE7D-E261DA48614A}" dt="2024-05-14T11:03:50.682" v="198" actId="27614"/>
          <ac:picMkLst>
            <pc:docMk/>
            <pc:sldMk cId="3887624511" sldId="259"/>
            <ac:picMk id="3" creationId="{0674100E-CA25-9211-BAC4-7F021B66E51C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427182854" sldId="260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1523262814" sldId="260"/>
        </pc:sldMkLst>
        <pc:picChg chg="add mod">
          <ac:chgData name="ゆっくり市場調査論" userId="03e094fd-291a-4030-9f28-a3cc6b5984cc" providerId="ADAL" clId="{3DE7576B-6EC4-4F4B-BE7D-E261DA48614A}" dt="2024-05-07T11:56:09.414" v="51" actId="27614"/>
          <ac:picMkLst>
            <pc:docMk/>
            <pc:sldMk cId="1523262814" sldId="260"/>
            <ac:picMk id="3" creationId="{9104B7B5-65E9-6271-0781-0332529FF2E4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3:53.775" v="201" actId="962"/>
        <pc:sldMkLst>
          <pc:docMk/>
          <pc:sldMk cId="2813005331" sldId="260"/>
        </pc:sldMkLst>
        <pc:picChg chg="add mod">
          <ac:chgData name="ゆっくり市場調査論" userId="03e094fd-291a-4030-9f28-a3cc6b5984cc" providerId="ADAL" clId="{3DE7576B-6EC4-4F4B-BE7D-E261DA48614A}" dt="2024-05-14T11:03:53.775" v="201" actId="962"/>
          <ac:picMkLst>
            <pc:docMk/>
            <pc:sldMk cId="2813005331" sldId="260"/>
            <ac:picMk id="3" creationId="{76982D8E-5578-36A8-E90A-AA01DAF8EA94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3:57.433" v="203" actId="27614"/>
        <pc:sldMkLst>
          <pc:docMk/>
          <pc:sldMk cId="1103735522" sldId="261"/>
        </pc:sldMkLst>
        <pc:picChg chg="add mod">
          <ac:chgData name="ゆっくり市場調査論" userId="03e094fd-291a-4030-9f28-a3cc6b5984cc" providerId="ADAL" clId="{3DE7576B-6EC4-4F4B-BE7D-E261DA48614A}" dt="2024-05-14T11:03:57.433" v="203" actId="27614"/>
          <ac:picMkLst>
            <pc:docMk/>
            <pc:sldMk cId="1103735522" sldId="261"/>
            <ac:picMk id="3" creationId="{A0E9BA84-1EAE-02EE-4956-6788A2FE66D6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954544226" sldId="261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373973841" sldId="261"/>
        </pc:sldMkLst>
        <pc:picChg chg="add mod">
          <ac:chgData name="ゆっくり市場調査論" userId="03e094fd-291a-4030-9f28-a3cc6b5984cc" providerId="ADAL" clId="{3DE7576B-6EC4-4F4B-BE7D-E261DA48614A}" dt="2024-05-07T11:56:12.377" v="54" actId="962"/>
          <ac:picMkLst>
            <pc:docMk/>
            <pc:sldMk cId="3373973841" sldId="261"/>
            <ac:picMk id="3" creationId="{B7EA111E-C6DB-CAAE-2803-6B0A9AC741A9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81467065" sldId="262"/>
        </pc:sldMkLst>
        <pc:picChg chg="add mod">
          <ac:chgData name="ゆっくり市場調査論" userId="03e094fd-291a-4030-9f28-a3cc6b5984cc" providerId="ADAL" clId="{3DE7576B-6EC4-4F4B-BE7D-E261DA48614A}" dt="2024-05-07T11:56:16.030" v="56" actId="27614"/>
          <ac:picMkLst>
            <pc:docMk/>
            <pc:sldMk cId="281467065" sldId="262"/>
            <ac:picMk id="3" creationId="{BD879DBC-CEF7-86F7-ACC3-69736923FF67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3:59.949" v="206" actId="962"/>
        <pc:sldMkLst>
          <pc:docMk/>
          <pc:sldMk cId="1872432206" sldId="262"/>
        </pc:sldMkLst>
        <pc:picChg chg="add mod">
          <ac:chgData name="ゆっくり市場調査論" userId="03e094fd-291a-4030-9f28-a3cc6b5984cc" providerId="ADAL" clId="{3DE7576B-6EC4-4F4B-BE7D-E261DA48614A}" dt="2024-05-14T11:03:59.949" v="206" actId="962"/>
          <ac:picMkLst>
            <pc:docMk/>
            <pc:sldMk cId="1872432206" sldId="262"/>
            <ac:picMk id="3" creationId="{2869E68A-4519-91B6-9C82-C2856C6FFB30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2685410951" sldId="262"/>
        </pc:sldMkLst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969139687" sldId="263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397122928" sldId="263"/>
        </pc:sldMkLst>
        <pc:picChg chg="add mod">
          <ac:chgData name="ゆっくり市場調査論" userId="03e094fd-291a-4030-9f28-a3cc6b5984cc" providerId="ADAL" clId="{3DE7576B-6EC4-4F4B-BE7D-E261DA48614A}" dt="2024-05-07T11:56:19.243" v="58" actId="27614"/>
          <ac:picMkLst>
            <pc:docMk/>
            <pc:sldMk cId="2397122928" sldId="263"/>
            <ac:picMk id="3" creationId="{AED58704-BA90-FC42-0C83-C73C5D18DF39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03.525" v="209" actId="962"/>
        <pc:sldMkLst>
          <pc:docMk/>
          <pc:sldMk cId="2675304012" sldId="263"/>
        </pc:sldMkLst>
        <pc:picChg chg="add mod">
          <ac:chgData name="ゆっくり市場調査論" userId="03e094fd-291a-4030-9f28-a3cc6b5984cc" providerId="ADAL" clId="{3DE7576B-6EC4-4F4B-BE7D-E261DA48614A}" dt="2024-05-14T11:04:03.525" v="209" actId="962"/>
          <ac:picMkLst>
            <pc:docMk/>
            <pc:sldMk cId="2675304012" sldId="263"/>
            <ac:picMk id="3" creationId="{E40F7528-DA7A-59CB-7FB4-2E7D5838AB43}"/>
          </ac:picMkLst>
        </pc:picChg>
      </pc:sldChg>
      <pc:sldChg chg="addSp delSp modSp new mod">
        <pc:chgData name="ゆっくり市場調査論" userId="03e094fd-291a-4030-9f28-a3cc6b5984cc" providerId="ADAL" clId="{3DE7576B-6EC4-4F4B-BE7D-E261DA48614A}" dt="2024-05-14T11:11:05.377" v="299" actId="962"/>
        <pc:sldMkLst>
          <pc:docMk/>
          <pc:sldMk cId="3027458534" sldId="264"/>
        </pc:sldMkLst>
        <pc:picChg chg="add del mod">
          <ac:chgData name="ゆっくり市場調査論" userId="03e094fd-291a-4030-9f28-a3cc6b5984cc" providerId="ADAL" clId="{3DE7576B-6EC4-4F4B-BE7D-E261DA48614A}" dt="2024-05-14T11:10:05.842" v="296" actId="478"/>
          <ac:picMkLst>
            <pc:docMk/>
            <pc:sldMk cId="3027458534" sldId="264"/>
            <ac:picMk id="3" creationId="{A7E6C1D5-F4EB-54BE-4B19-13F82DFAC1F9}"/>
          </ac:picMkLst>
        </pc:picChg>
        <pc:picChg chg="add mod">
          <ac:chgData name="ゆっくり市場調査論" userId="03e094fd-291a-4030-9f28-a3cc6b5984cc" providerId="ADAL" clId="{3DE7576B-6EC4-4F4B-BE7D-E261DA48614A}" dt="2024-05-14T11:11:05.377" v="299" actId="962"/>
          <ac:picMkLst>
            <pc:docMk/>
            <pc:sldMk cId="3027458534" sldId="264"/>
            <ac:picMk id="5" creationId="{9D4E92A0-0A12-B2B8-8D00-D07F8AF6A405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3316121227" sldId="264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884186674" sldId="264"/>
        </pc:sldMkLst>
        <pc:picChg chg="add mod">
          <ac:chgData name="ゆっくり市場調査論" userId="03e094fd-291a-4030-9f28-a3cc6b5984cc" providerId="ADAL" clId="{3DE7576B-6EC4-4F4B-BE7D-E261DA48614A}" dt="2024-05-07T11:56:22.247" v="61" actId="962"/>
          <ac:picMkLst>
            <pc:docMk/>
            <pc:sldMk cId="3884186674" sldId="264"/>
            <ac:picMk id="3" creationId="{D6BC8916-6C80-5D7F-50AF-3357581BBFB4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10.365" v="214" actId="27614"/>
        <pc:sldMkLst>
          <pc:docMk/>
          <pc:sldMk cId="481473239" sldId="265"/>
        </pc:sldMkLst>
        <pc:picChg chg="add mod">
          <ac:chgData name="ゆっくり市場調査論" userId="03e094fd-291a-4030-9f28-a3cc6b5984cc" providerId="ADAL" clId="{3DE7576B-6EC4-4F4B-BE7D-E261DA48614A}" dt="2024-05-14T11:04:10.365" v="214" actId="27614"/>
          <ac:picMkLst>
            <pc:docMk/>
            <pc:sldMk cId="481473239" sldId="265"/>
            <ac:picMk id="3" creationId="{CFDA2DF9-EFD8-9FB3-B995-C5B63AFAD290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788945092" sldId="265"/>
        </pc:sldMkLst>
        <pc:picChg chg="add mod">
          <ac:chgData name="ゆっくり市場調査論" userId="03e094fd-291a-4030-9f28-a3cc6b5984cc" providerId="ADAL" clId="{3DE7576B-6EC4-4F4B-BE7D-E261DA48614A}" dt="2024-05-07T11:56:26.433" v="64" actId="962"/>
          <ac:picMkLst>
            <pc:docMk/>
            <pc:sldMk cId="2788945092" sldId="265"/>
            <ac:picMk id="3" creationId="{341901EF-09F3-515F-D85D-29F0D80D76B8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3604556391" sldId="265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018404596" sldId="266"/>
        </pc:sldMkLst>
        <pc:picChg chg="add mod">
          <ac:chgData name="ゆっくり市場調査論" userId="03e094fd-291a-4030-9f28-a3cc6b5984cc" providerId="ADAL" clId="{3DE7576B-6EC4-4F4B-BE7D-E261DA48614A}" dt="2024-05-07T11:56:30.262" v="67" actId="962"/>
          <ac:picMkLst>
            <pc:docMk/>
            <pc:sldMk cId="2018404596" sldId="266"/>
            <ac:picMk id="3" creationId="{0E12506A-A914-44E7-ED35-79B0A2EDA1BC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13.290" v="217" actId="962"/>
        <pc:sldMkLst>
          <pc:docMk/>
          <pc:sldMk cId="3315588461" sldId="266"/>
        </pc:sldMkLst>
        <pc:picChg chg="add mod">
          <ac:chgData name="ゆっくり市場調査論" userId="03e094fd-291a-4030-9f28-a3cc6b5984cc" providerId="ADAL" clId="{3DE7576B-6EC4-4F4B-BE7D-E261DA48614A}" dt="2024-05-14T11:04:13.290" v="217" actId="962"/>
          <ac:picMkLst>
            <pc:docMk/>
            <pc:sldMk cId="3315588461" sldId="266"/>
            <ac:picMk id="3" creationId="{CE949813-1FB1-905A-013D-601D2289000B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4202269046" sldId="266"/>
        </pc:sldMkLst>
      </pc:sldChg>
      <pc:sldChg chg="addSp modSp new mod">
        <pc:chgData name="ゆっくり市場調査論" userId="03e094fd-291a-4030-9f28-a3cc6b5984cc" providerId="ADAL" clId="{3DE7576B-6EC4-4F4B-BE7D-E261DA48614A}" dt="2024-05-14T11:04:16.753" v="219" actId="27614"/>
        <pc:sldMkLst>
          <pc:docMk/>
          <pc:sldMk cId="265724556" sldId="267"/>
        </pc:sldMkLst>
        <pc:picChg chg="add mod">
          <ac:chgData name="ゆっくり市場調査論" userId="03e094fd-291a-4030-9f28-a3cc6b5984cc" providerId="ADAL" clId="{3DE7576B-6EC4-4F4B-BE7D-E261DA48614A}" dt="2024-05-14T11:04:16.753" v="219" actId="27614"/>
          <ac:picMkLst>
            <pc:docMk/>
            <pc:sldMk cId="265724556" sldId="267"/>
            <ac:picMk id="3" creationId="{F2F600B3-3583-A7F6-7860-15FBAA5185AA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2419635182" sldId="267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627584105" sldId="267"/>
        </pc:sldMkLst>
        <pc:picChg chg="add mod">
          <ac:chgData name="ゆっくり市場調査論" userId="03e094fd-291a-4030-9f28-a3cc6b5984cc" providerId="ADAL" clId="{3DE7576B-6EC4-4F4B-BE7D-E261DA48614A}" dt="2024-05-07T11:56:35.282" v="69" actId="27614"/>
          <ac:picMkLst>
            <pc:docMk/>
            <pc:sldMk cId="3627584105" sldId="267"/>
            <ac:picMk id="3" creationId="{57272A3B-5785-A4D3-4FB6-69AD335C941F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562359593" sldId="268"/>
        </pc:sldMkLst>
        <pc:picChg chg="add mod">
          <ac:chgData name="ゆっくり市場調査論" userId="03e094fd-291a-4030-9f28-a3cc6b5984cc" providerId="ADAL" clId="{3DE7576B-6EC4-4F4B-BE7D-E261DA48614A}" dt="2024-05-07T11:56:38.439" v="72" actId="962"/>
          <ac:picMkLst>
            <pc:docMk/>
            <pc:sldMk cId="2562359593" sldId="268"/>
            <ac:picMk id="3" creationId="{FCCDBCE3-AF64-D0A7-B75C-C9F1848C598E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21.433" v="222" actId="962"/>
        <pc:sldMkLst>
          <pc:docMk/>
          <pc:sldMk cId="3929850609" sldId="268"/>
        </pc:sldMkLst>
        <pc:picChg chg="add mod">
          <ac:chgData name="ゆっくり市場調査論" userId="03e094fd-291a-4030-9f28-a3cc6b5984cc" providerId="ADAL" clId="{3DE7576B-6EC4-4F4B-BE7D-E261DA48614A}" dt="2024-05-14T11:04:21.433" v="222" actId="962"/>
          <ac:picMkLst>
            <pc:docMk/>
            <pc:sldMk cId="3929850609" sldId="268"/>
            <ac:picMk id="3" creationId="{D6434429-7BF9-39DA-EDBD-46B86E9306C2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4038629005" sldId="268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1398789433" sldId="269"/>
        </pc:sldMkLst>
        <pc:picChg chg="add mod">
          <ac:chgData name="ゆっくり市場調査論" userId="03e094fd-291a-4030-9f28-a3cc6b5984cc" providerId="ADAL" clId="{3DE7576B-6EC4-4F4B-BE7D-E261DA48614A}" dt="2024-05-07T11:56:41.686" v="75" actId="962"/>
          <ac:picMkLst>
            <pc:docMk/>
            <pc:sldMk cId="1398789433" sldId="269"/>
            <ac:picMk id="3" creationId="{2FA57DC2-98BC-EF2B-00EB-15E183C7CCDA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25.048" v="225" actId="962"/>
        <pc:sldMkLst>
          <pc:docMk/>
          <pc:sldMk cId="2730761138" sldId="269"/>
        </pc:sldMkLst>
        <pc:picChg chg="add mod">
          <ac:chgData name="ゆっくり市場調査論" userId="03e094fd-291a-4030-9f28-a3cc6b5984cc" providerId="ADAL" clId="{3DE7576B-6EC4-4F4B-BE7D-E261DA48614A}" dt="2024-05-14T11:04:25.048" v="225" actId="962"/>
          <ac:picMkLst>
            <pc:docMk/>
            <pc:sldMk cId="2730761138" sldId="269"/>
            <ac:picMk id="3" creationId="{3ED71DB7-33A1-A47D-2BA2-D0AA02B58E1E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3714740172" sldId="269"/>
        </pc:sldMkLst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760605545" sldId="270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1462564543" sldId="270"/>
        </pc:sldMkLst>
        <pc:picChg chg="add mod">
          <ac:chgData name="ゆっくり市場調査論" userId="03e094fd-291a-4030-9f28-a3cc6b5984cc" providerId="ADAL" clId="{3DE7576B-6EC4-4F4B-BE7D-E261DA48614A}" dt="2024-05-07T11:56:45.932" v="77" actId="27614"/>
          <ac:picMkLst>
            <pc:docMk/>
            <pc:sldMk cId="1462564543" sldId="270"/>
            <ac:picMk id="3" creationId="{7B0B6F82-3532-5CFA-55F3-30C2988BCA41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28.877" v="228" actId="962"/>
        <pc:sldMkLst>
          <pc:docMk/>
          <pc:sldMk cId="2467711196" sldId="270"/>
        </pc:sldMkLst>
        <pc:picChg chg="add mod">
          <ac:chgData name="ゆっくり市場調査論" userId="03e094fd-291a-4030-9f28-a3cc6b5984cc" providerId="ADAL" clId="{3DE7576B-6EC4-4F4B-BE7D-E261DA48614A}" dt="2024-05-14T11:04:28.877" v="228" actId="962"/>
          <ac:picMkLst>
            <pc:docMk/>
            <pc:sldMk cId="2467711196" sldId="270"/>
            <ac:picMk id="3" creationId="{56F6F9FB-2B8E-C376-DC00-5BCDEC5A6787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32.645" v="231" actId="962"/>
        <pc:sldMkLst>
          <pc:docMk/>
          <pc:sldMk cId="1169179947" sldId="271"/>
        </pc:sldMkLst>
        <pc:picChg chg="add mod">
          <ac:chgData name="ゆっくり市場調査論" userId="03e094fd-291a-4030-9f28-a3cc6b5984cc" providerId="ADAL" clId="{3DE7576B-6EC4-4F4B-BE7D-E261DA48614A}" dt="2024-05-14T11:04:32.645" v="231" actId="962"/>
          <ac:picMkLst>
            <pc:docMk/>
            <pc:sldMk cId="1169179947" sldId="271"/>
            <ac:picMk id="3" creationId="{F4608BCE-F302-DD2C-260C-6FF26C4F7D98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3805789770" sldId="271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4068704078" sldId="271"/>
        </pc:sldMkLst>
        <pc:picChg chg="add mod">
          <ac:chgData name="ゆっくり市場調査論" userId="03e094fd-291a-4030-9f28-a3cc6b5984cc" providerId="ADAL" clId="{3DE7576B-6EC4-4F4B-BE7D-E261DA48614A}" dt="2024-05-07T11:56:49.027" v="79" actId="27614"/>
          <ac:picMkLst>
            <pc:docMk/>
            <pc:sldMk cId="4068704078" sldId="271"/>
            <ac:picMk id="3" creationId="{01AF6DE1-B4E4-305A-3EA8-604B932C96CD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7654936" sldId="272"/>
        </pc:sldMkLst>
        <pc:picChg chg="add mod">
          <ac:chgData name="ゆっくり市場調査論" userId="03e094fd-291a-4030-9f28-a3cc6b5984cc" providerId="ADAL" clId="{3DE7576B-6EC4-4F4B-BE7D-E261DA48614A}" dt="2024-05-07T11:56:52.744" v="81" actId="27614"/>
          <ac:picMkLst>
            <pc:docMk/>
            <pc:sldMk cId="7654936" sldId="272"/>
            <ac:picMk id="3" creationId="{3FDB7D7C-15EF-EA90-66A3-A7C549EDBA63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36.451" v="234" actId="962"/>
        <pc:sldMkLst>
          <pc:docMk/>
          <pc:sldMk cId="1510660294" sldId="272"/>
        </pc:sldMkLst>
        <pc:picChg chg="add mod">
          <ac:chgData name="ゆっくり市場調査論" userId="03e094fd-291a-4030-9f28-a3cc6b5984cc" providerId="ADAL" clId="{3DE7576B-6EC4-4F4B-BE7D-E261DA48614A}" dt="2024-05-14T11:04:36.451" v="234" actId="962"/>
          <ac:picMkLst>
            <pc:docMk/>
            <pc:sldMk cId="1510660294" sldId="272"/>
            <ac:picMk id="3" creationId="{B39388CD-E20A-009D-3926-6D9EEE17C9CD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610674145" sldId="272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817380812" sldId="273"/>
        </pc:sldMkLst>
        <pc:picChg chg="add mod">
          <ac:chgData name="ゆっくり市場調査論" userId="03e094fd-291a-4030-9f28-a3cc6b5984cc" providerId="ADAL" clId="{3DE7576B-6EC4-4F4B-BE7D-E261DA48614A}" dt="2024-05-07T11:56:56.166" v="84" actId="962"/>
          <ac:picMkLst>
            <pc:docMk/>
            <pc:sldMk cId="817380812" sldId="273"/>
            <ac:picMk id="3" creationId="{DC098E34-62AD-176B-5959-BE3B97A07A6E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102791026" sldId="273"/>
        </pc:sldMkLst>
      </pc:sldChg>
      <pc:sldChg chg="addSp modSp new mod">
        <pc:chgData name="ゆっくり市場調査論" userId="03e094fd-291a-4030-9f28-a3cc6b5984cc" providerId="ADAL" clId="{3DE7576B-6EC4-4F4B-BE7D-E261DA48614A}" dt="2024-05-14T11:04:39.979" v="237" actId="962"/>
        <pc:sldMkLst>
          <pc:docMk/>
          <pc:sldMk cId="3743437558" sldId="273"/>
        </pc:sldMkLst>
        <pc:picChg chg="add mod">
          <ac:chgData name="ゆっくり市場調査論" userId="03e094fd-291a-4030-9f28-a3cc6b5984cc" providerId="ADAL" clId="{3DE7576B-6EC4-4F4B-BE7D-E261DA48614A}" dt="2024-05-14T11:04:39.979" v="237" actId="962"/>
          <ac:picMkLst>
            <pc:docMk/>
            <pc:sldMk cId="3743437558" sldId="273"/>
            <ac:picMk id="3" creationId="{43610B8C-6C9C-5986-A297-BFE7C0A7EFA1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323107893" sldId="274"/>
        </pc:sldMkLst>
      </pc:sldChg>
      <pc:sldChg chg="addSp modSp new mod">
        <pc:chgData name="ゆっくり市場調査論" userId="03e094fd-291a-4030-9f28-a3cc6b5984cc" providerId="ADAL" clId="{3DE7576B-6EC4-4F4B-BE7D-E261DA48614A}" dt="2024-05-14T11:04:43.638" v="240" actId="962"/>
        <pc:sldMkLst>
          <pc:docMk/>
          <pc:sldMk cId="2976280156" sldId="274"/>
        </pc:sldMkLst>
        <pc:picChg chg="add mod">
          <ac:chgData name="ゆっくり市場調査論" userId="03e094fd-291a-4030-9f28-a3cc6b5984cc" providerId="ADAL" clId="{3DE7576B-6EC4-4F4B-BE7D-E261DA48614A}" dt="2024-05-14T11:04:43.638" v="240" actId="962"/>
          <ac:picMkLst>
            <pc:docMk/>
            <pc:sldMk cId="2976280156" sldId="274"/>
            <ac:picMk id="3" creationId="{B97FE576-9F8A-3053-2978-3D32A38C89C0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4115083022" sldId="274"/>
        </pc:sldMkLst>
        <pc:picChg chg="add mod">
          <ac:chgData name="ゆっくり市場調査論" userId="03e094fd-291a-4030-9f28-a3cc6b5984cc" providerId="ADAL" clId="{3DE7576B-6EC4-4F4B-BE7D-E261DA48614A}" dt="2024-05-07T11:56:59.756" v="86" actId="27614"/>
          <ac:picMkLst>
            <pc:docMk/>
            <pc:sldMk cId="4115083022" sldId="274"/>
            <ac:picMk id="3" creationId="{D631B236-6AA8-D1FC-6100-34EBCF0246D6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1251940433" sldId="275"/>
        </pc:sldMkLst>
        <pc:picChg chg="add mod">
          <ac:chgData name="ゆっくり市場調査論" userId="03e094fd-291a-4030-9f28-a3cc6b5984cc" providerId="ADAL" clId="{3DE7576B-6EC4-4F4B-BE7D-E261DA48614A}" dt="2024-05-07T11:57:04.752" v="89" actId="962"/>
          <ac:picMkLst>
            <pc:docMk/>
            <pc:sldMk cId="1251940433" sldId="275"/>
            <ac:picMk id="3" creationId="{6554AA24-7E09-7974-5945-4D1317B287D8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3336379790" sldId="275"/>
        </pc:sldMkLst>
      </pc:sldChg>
      <pc:sldChg chg="addSp modSp new mod">
        <pc:chgData name="ゆっくり市場調査論" userId="03e094fd-291a-4030-9f28-a3cc6b5984cc" providerId="ADAL" clId="{3DE7576B-6EC4-4F4B-BE7D-E261DA48614A}" dt="2024-05-14T11:04:47.256" v="243" actId="962"/>
        <pc:sldMkLst>
          <pc:docMk/>
          <pc:sldMk cId="3483211142" sldId="275"/>
        </pc:sldMkLst>
        <pc:picChg chg="add mod">
          <ac:chgData name="ゆっくり市場調査論" userId="03e094fd-291a-4030-9f28-a3cc6b5984cc" providerId="ADAL" clId="{3DE7576B-6EC4-4F4B-BE7D-E261DA48614A}" dt="2024-05-14T11:04:47.256" v="243" actId="962"/>
          <ac:picMkLst>
            <pc:docMk/>
            <pc:sldMk cId="3483211142" sldId="275"/>
            <ac:picMk id="3" creationId="{0994B8E1-780C-0972-57BB-B301A12F643B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186253748" sldId="276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4274317890" sldId="276"/>
        </pc:sldMkLst>
        <pc:picChg chg="add mod">
          <ac:chgData name="ゆっくり市場調査論" userId="03e094fd-291a-4030-9f28-a3cc6b5984cc" providerId="ADAL" clId="{3DE7576B-6EC4-4F4B-BE7D-E261DA48614A}" dt="2024-05-07T11:57:08.390" v="92" actId="962"/>
          <ac:picMkLst>
            <pc:docMk/>
            <pc:sldMk cId="4274317890" sldId="276"/>
            <ac:picMk id="3" creationId="{937F4E2C-DC3E-AF3D-7CA9-DCB9B9586FA7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4:50.888" v="246" actId="962"/>
        <pc:sldMkLst>
          <pc:docMk/>
          <pc:sldMk cId="4274606343" sldId="276"/>
        </pc:sldMkLst>
        <pc:picChg chg="add mod">
          <ac:chgData name="ゆっくり市場調査論" userId="03e094fd-291a-4030-9f28-a3cc6b5984cc" providerId="ADAL" clId="{3DE7576B-6EC4-4F4B-BE7D-E261DA48614A}" dt="2024-05-14T11:04:50.888" v="246" actId="962"/>
          <ac:picMkLst>
            <pc:docMk/>
            <pc:sldMk cId="4274606343" sldId="276"/>
            <ac:picMk id="3" creationId="{E10FDE23-E53E-4E5E-9907-57943E2D929C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470411597" sldId="277"/>
        </pc:sldMkLst>
      </pc:sldChg>
      <pc:sldChg chg="addSp modSp new mod">
        <pc:chgData name="ゆっくり市場調査論" userId="03e094fd-291a-4030-9f28-a3cc6b5984cc" providerId="ADAL" clId="{3DE7576B-6EC4-4F4B-BE7D-E261DA48614A}" dt="2024-05-14T11:04:54.640" v="249" actId="962"/>
        <pc:sldMkLst>
          <pc:docMk/>
          <pc:sldMk cId="2471092528" sldId="277"/>
        </pc:sldMkLst>
        <pc:picChg chg="add mod">
          <ac:chgData name="ゆっくり市場調査論" userId="03e094fd-291a-4030-9f28-a3cc6b5984cc" providerId="ADAL" clId="{3DE7576B-6EC4-4F4B-BE7D-E261DA48614A}" dt="2024-05-14T11:04:54.640" v="249" actId="962"/>
          <ac:picMkLst>
            <pc:docMk/>
            <pc:sldMk cId="2471092528" sldId="277"/>
            <ac:picMk id="3" creationId="{B6AB498C-15D5-8AF5-8F8B-ECE7DEA117CA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4197922306" sldId="277"/>
        </pc:sldMkLst>
        <pc:picChg chg="add mod">
          <ac:chgData name="ゆっくり市場調査論" userId="03e094fd-291a-4030-9f28-a3cc6b5984cc" providerId="ADAL" clId="{3DE7576B-6EC4-4F4B-BE7D-E261DA48614A}" dt="2024-05-07T11:57:11.949" v="95" actId="962"/>
          <ac:picMkLst>
            <pc:docMk/>
            <pc:sldMk cId="4197922306" sldId="277"/>
            <ac:picMk id="3" creationId="{02899AD9-2C38-C36A-7F41-210B5024FF75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007717130" sldId="278"/>
        </pc:sldMkLst>
      </pc:sldChg>
      <pc:sldChg chg="addSp modSp new mod">
        <pc:chgData name="ゆっくり市場調査論" userId="03e094fd-291a-4030-9f28-a3cc6b5984cc" providerId="ADAL" clId="{3DE7576B-6EC4-4F4B-BE7D-E261DA48614A}" dt="2024-05-14T11:04:58.395" v="252" actId="962"/>
        <pc:sldMkLst>
          <pc:docMk/>
          <pc:sldMk cId="1296429923" sldId="278"/>
        </pc:sldMkLst>
        <pc:picChg chg="add mod">
          <ac:chgData name="ゆっくり市場調査論" userId="03e094fd-291a-4030-9f28-a3cc6b5984cc" providerId="ADAL" clId="{3DE7576B-6EC4-4F4B-BE7D-E261DA48614A}" dt="2024-05-14T11:04:58.395" v="252" actId="962"/>
          <ac:picMkLst>
            <pc:docMk/>
            <pc:sldMk cId="1296429923" sldId="278"/>
            <ac:picMk id="3" creationId="{233B4DEE-5BC4-D72D-F673-31CFA1D979A8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934369648" sldId="278"/>
        </pc:sldMkLst>
        <pc:picChg chg="add mod">
          <ac:chgData name="ゆっくり市場調査論" userId="03e094fd-291a-4030-9f28-a3cc6b5984cc" providerId="ADAL" clId="{3DE7576B-6EC4-4F4B-BE7D-E261DA48614A}" dt="2024-05-07T11:57:18.402" v="98" actId="962"/>
          <ac:picMkLst>
            <pc:docMk/>
            <pc:sldMk cId="2934369648" sldId="278"/>
            <ac:picMk id="3" creationId="{36B15836-941C-B1B8-D752-AE06B2AF7A00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822804151" sldId="279"/>
        </pc:sldMkLst>
        <pc:picChg chg="add mod">
          <ac:chgData name="ゆっくり市場調査論" userId="03e094fd-291a-4030-9f28-a3cc6b5984cc" providerId="ADAL" clId="{3DE7576B-6EC4-4F4B-BE7D-E261DA48614A}" dt="2024-05-07T11:57:23.138" v="101" actId="962"/>
          <ac:picMkLst>
            <pc:docMk/>
            <pc:sldMk cId="822804151" sldId="279"/>
            <ac:picMk id="3" creationId="{9287EC29-AFE5-AA79-BC79-E0876DDE486E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092677336" sldId="279"/>
        </pc:sldMkLst>
      </pc:sldChg>
      <pc:sldChg chg="addSp modSp new mod">
        <pc:chgData name="ゆっくり市場調査論" userId="03e094fd-291a-4030-9f28-a3cc6b5984cc" providerId="ADAL" clId="{3DE7576B-6EC4-4F4B-BE7D-E261DA48614A}" dt="2024-05-14T11:05:02.404" v="255" actId="962"/>
        <pc:sldMkLst>
          <pc:docMk/>
          <pc:sldMk cId="3874229722" sldId="279"/>
        </pc:sldMkLst>
        <pc:picChg chg="add mod">
          <ac:chgData name="ゆっくり市場調査論" userId="03e094fd-291a-4030-9f28-a3cc6b5984cc" providerId="ADAL" clId="{3DE7576B-6EC4-4F4B-BE7D-E261DA48614A}" dt="2024-05-14T11:05:02.404" v="255" actId="962"/>
          <ac:picMkLst>
            <pc:docMk/>
            <pc:sldMk cId="3874229722" sldId="279"/>
            <ac:picMk id="3" creationId="{43DB5333-52D0-6EC5-BBCD-4F0EE3014CC5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226218468" sldId="280"/>
        </pc:sldMkLst>
      </pc:sldChg>
      <pc:sldChg chg="addSp modSp new mod">
        <pc:chgData name="ゆっくり市場調査論" userId="03e094fd-291a-4030-9f28-a3cc6b5984cc" providerId="ADAL" clId="{3DE7576B-6EC4-4F4B-BE7D-E261DA48614A}" dt="2024-05-14T11:05:06.646" v="257" actId="27614"/>
        <pc:sldMkLst>
          <pc:docMk/>
          <pc:sldMk cId="270401600" sldId="280"/>
        </pc:sldMkLst>
        <pc:picChg chg="add mod">
          <ac:chgData name="ゆっくり市場調査論" userId="03e094fd-291a-4030-9f28-a3cc6b5984cc" providerId="ADAL" clId="{3DE7576B-6EC4-4F4B-BE7D-E261DA48614A}" dt="2024-05-14T11:05:06.646" v="257" actId="27614"/>
          <ac:picMkLst>
            <pc:docMk/>
            <pc:sldMk cId="270401600" sldId="280"/>
            <ac:picMk id="3" creationId="{08DA7AF8-A577-FE6E-4A05-A584D831AA15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4130337098" sldId="280"/>
        </pc:sldMkLst>
        <pc:picChg chg="add mod">
          <ac:chgData name="ゆっくり市場調査論" userId="03e094fd-291a-4030-9f28-a3cc6b5984cc" providerId="ADAL" clId="{3DE7576B-6EC4-4F4B-BE7D-E261DA48614A}" dt="2024-05-07T11:57:28.277" v="104" actId="962"/>
          <ac:picMkLst>
            <pc:docMk/>
            <pc:sldMk cId="4130337098" sldId="280"/>
            <ac:picMk id="3" creationId="{717B5604-C49C-C6C4-9A44-D9BDC01E47AA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504319548" sldId="281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539500815" sldId="281"/>
        </pc:sldMkLst>
        <pc:picChg chg="add mod">
          <ac:chgData name="ゆっくり市場調査論" userId="03e094fd-291a-4030-9f28-a3cc6b5984cc" providerId="ADAL" clId="{3DE7576B-6EC4-4F4B-BE7D-E261DA48614A}" dt="2024-05-07T11:57:32.568" v="107" actId="962"/>
          <ac:picMkLst>
            <pc:docMk/>
            <pc:sldMk cId="2539500815" sldId="281"/>
            <ac:picMk id="3" creationId="{033376F1-723C-0A6A-DF6D-63B231335CF0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09.695" v="260" actId="962"/>
        <pc:sldMkLst>
          <pc:docMk/>
          <pc:sldMk cId="3265411192" sldId="281"/>
        </pc:sldMkLst>
        <pc:picChg chg="add mod">
          <ac:chgData name="ゆっくり市場調査論" userId="03e094fd-291a-4030-9f28-a3cc6b5984cc" providerId="ADAL" clId="{3DE7576B-6EC4-4F4B-BE7D-E261DA48614A}" dt="2024-05-14T11:05:09.695" v="260" actId="962"/>
          <ac:picMkLst>
            <pc:docMk/>
            <pc:sldMk cId="3265411192" sldId="281"/>
            <ac:picMk id="3" creationId="{5DE2E94B-061A-9A38-1174-8CFF02440DA6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13.287" v="263" actId="962"/>
        <pc:sldMkLst>
          <pc:docMk/>
          <pc:sldMk cId="831968888" sldId="282"/>
        </pc:sldMkLst>
        <pc:picChg chg="add mod">
          <ac:chgData name="ゆっくり市場調査論" userId="03e094fd-291a-4030-9f28-a3cc6b5984cc" providerId="ADAL" clId="{3DE7576B-6EC4-4F4B-BE7D-E261DA48614A}" dt="2024-05-14T11:05:13.287" v="263" actId="962"/>
          <ac:picMkLst>
            <pc:docMk/>
            <pc:sldMk cId="831968888" sldId="282"/>
            <ac:picMk id="3" creationId="{0DF3ACFC-FEAB-1155-A6BF-43D0802B92E0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924471892" sldId="282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063090408" sldId="282"/>
        </pc:sldMkLst>
        <pc:picChg chg="add mod">
          <ac:chgData name="ゆっくり市場調査論" userId="03e094fd-291a-4030-9f28-a3cc6b5984cc" providerId="ADAL" clId="{3DE7576B-6EC4-4F4B-BE7D-E261DA48614A}" dt="2024-05-07T11:57:37.281" v="109" actId="27614"/>
          <ac:picMkLst>
            <pc:docMk/>
            <pc:sldMk cId="3063090408" sldId="282"/>
            <ac:picMk id="3" creationId="{3F34AC9E-F0CD-74CB-6798-7F9EC87E5848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00834800" sldId="283"/>
        </pc:sldMkLst>
      </pc:sldChg>
      <pc:sldChg chg="addSp modSp new mod">
        <pc:chgData name="ゆっくり市場調査論" userId="03e094fd-291a-4030-9f28-a3cc6b5984cc" providerId="ADAL" clId="{3DE7576B-6EC4-4F4B-BE7D-E261DA48614A}" dt="2024-05-14T11:05:17.305" v="265" actId="27614"/>
        <pc:sldMkLst>
          <pc:docMk/>
          <pc:sldMk cId="1942572739" sldId="283"/>
        </pc:sldMkLst>
        <pc:picChg chg="add mod">
          <ac:chgData name="ゆっくり市場調査論" userId="03e094fd-291a-4030-9f28-a3cc6b5984cc" providerId="ADAL" clId="{3DE7576B-6EC4-4F4B-BE7D-E261DA48614A}" dt="2024-05-14T11:05:17.305" v="265" actId="27614"/>
          <ac:picMkLst>
            <pc:docMk/>
            <pc:sldMk cId="1942572739" sldId="283"/>
            <ac:picMk id="3" creationId="{4CABF465-27CC-A3D7-FA11-9C617F726B6F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287734810" sldId="283"/>
        </pc:sldMkLst>
        <pc:picChg chg="add mod">
          <ac:chgData name="ゆっくり市場調査論" userId="03e094fd-291a-4030-9f28-a3cc6b5984cc" providerId="ADAL" clId="{3DE7576B-6EC4-4F4B-BE7D-E261DA48614A}" dt="2024-05-07T11:57:40.561" v="112" actId="962"/>
          <ac:picMkLst>
            <pc:docMk/>
            <pc:sldMk cId="2287734810" sldId="283"/>
            <ac:picMk id="3" creationId="{407B43C8-E501-E0E2-8627-6658445825E8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897715312" sldId="284"/>
        </pc:sldMkLst>
      </pc:sldChg>
      <pc:sldChg chg="addSp modSp new mod">
        <pc:chgData name="ゆっくり市場調査論" userId="03e094fd-291a-4030-9f28-a3cc6b5984cc" providerId="ADAL" clId="{3DE7576B-6EC4-4F4B-BE7D-E261DA48614A}" dt="2024-05-14T11:05:20.788" v="268" actId="962"/>
        <pc:sldMkLst>
          <pc:docMk/>
          <pc:sldMk cId="2838658951" sldId="284"/>
        </pc:sldMkLst>
        <pc:picChg chg="add mod">
          <ac:chgData name="ゆっくり市場調査論" userId="03e094fd-291a-4030-9f28-a3cc6b5984cc" providerId="ADAL" clId="{3DE7576B-6EC4-4F4B-BE7D-E261DA48614A}" dt="2024-05-14T11:05:20.788" v="268" actId="962"/>
          <ac:picMkLst>
            <pc:docMk/>
            <pc:sldMk cId="2838658951" sldId="284"/>
            <ac:picMk id="3" creationId="{11CC8778-D269-DB37-1B36-670FD1E863FD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660621627" sldId="284"/>
        </pc:sldMkLst>
        <pc:picChg chg="add mod">
          <ac:chgData name="ゆっくり市場調査論" userId="03e094fd-291a-4030-9f28-a3cc6b5984cc" providerId="ADAL" clId="{3DE7576B-6EC4-4F4B-BE7D-E261DA48614A}" dt="2024-05-07T11:57:44.159" v="115" actId="962"/>
          <ac:picMkLst>
            <pc:docMk/>
            <pc:sldMk cId="3660621627" sldId="284"/>
            <ac:picMk id="3" creationId="{3EB22147-72F0-9AA3-4187-1E6BCED00FB1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1238842233" sldId="285"/>
        </pc:sldMkLst>
        <pc:picChg chg="add mod">
          <ac:chgData name="ゆっくり市場調査論" userId="03e094fd-291a-4030-9f28-a3cc6b5984cc" providerId="ADAL" clId="{3DE7576B-6EC4-4F4B-BE7D-E261DA48614A}" dt="2024-05-07T11:57:48.916" v="117" actId="27614"/>
          <ac:picMkLst>
            <pc:docMk/>
            <pc:sldMk cId="1238842233" sldId="285"/>
            <ac:picMk id="3" creationId="{063BC56D-B8C9-637E-4A2F-F76AE2226C0E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24.037" v="271" actId="962"/>
        <pc:sldMkLst>
          <pc:docMk/>
          <pc:sldMk cId="2622813126" sldId="285"/>
        </pc:sldMkLst>
        <pc:picChg chg="add mod">
          <ac:chgData name="ゆっくり市場調査論" userId="03e094fd-291a-4030-9f28-a3cc6b5984cc" providerId="ADAL" clId="{3DE7576B-6EC4-4F4B-BE7D-E261DA48614A}" dt="2024-05-14T11:05:24.037" v="271" actId="962"/>
          <ac:picMkLst>
            <pc:docMk/>
            <pc:sldMk cId="2622813126" sldId="285"/>
            <ac:picMk id="3" creationId="{74D639DE-B1BA-4D64-3696-437CB3C838ED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3712936220" sldId="285"/>
        </pc:sldMkLst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2199070921" sldId="286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020469379" sldId="286"/>
        </pc:sldMkLst>
        <pc:picChg chg="add mod">
          <ac:chgData name="ゆっくり市場調査論" userId="03e094fd-291a-4030-9f28-a3cc6b5984cc" providerId="ADAL" clId="{3DE7576B-6EC4-4F4B-BE7D-E261DA48614A}" dt="2024-05-07T11:57:52.623" v="119" actId="27614"/>
          <ac:picMkLst>
            <pc:docMk/>
            <pc:sldMk cId="3020469379" sldId="286"/>
            <ac:picMk id="3" creationId="{72C9A69C-D5AD-8B77-F9E6-09C97979B631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27.935" v="273" actId="27614"/>
        <pc:sldMkLst>
          <pc:docMk/>
          <pc:sldMk cId="3683516244" sldId="286"/>
        </pc:sldMkLst>
        <pc:picChg chg="add mod">
          <ac:chgData name="ゆっくり市場調査論" userId="03e094fd-291a-4030-9f28-a3cc6b5984cc" providerId="ADAL" clId="{3DE7576B-6EC4-4F4B-BE7D-E261DA48614A}" dt="2024-05-14T11:05:27.935" v="273" actId="27614"/>
          <ac:picMkLst>
            <pc:docMk/>
            <pc:sldMk cId="3683516244" sldId="286"/>
            <ac:picMk id="3" creationId="{84348196-4D5A-0A07-02B2-C4EA7F6BB573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31.697" v="275" actId="27614"/>
        <pc:sldMkLst>
          <pc:docMk/>
          <pc:sldMk cId="318627462" sldId="287"/>
        </pc:sldMkLst>
        <pc:picChg chg="add mod">
          <ac:chgData name="ゆっくり市場調査論" userId="03e094fd-291a-4030-9f28-a3cc6b5984cc" providerId="ADAL" clId="{3DE7576B-6EC4-4F4B-BE7D-E261DA48614A}" dt="2024-05-14T11:05:31.697" v="275" actId="27614"/>
          <ac:picMkLst>
            <pc:docMk/>
            <pc:sldMk cId="318627462" sldId="287"/>
            <ac:picMk id="3" creationId="{246DA2B8-94F0-E932-BE15-6F21DD65C023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297378220" sldId="287"/>
        </pc:sldMkLst>
        <pc:picChg chg="add mod">
          <ac:chgData name="ゆっくり市場調査論" userId="03e094fd-291a-4030-9f28-a3cc6b5984cc" providerId="ADAL" clId="{3DE7576B-6EC4-4F4B-BE7D-E261DA48614A}" dt="2024-05-07T11:57:56.515" v="122" actId="962"/>
          <ac:picMkLst>
            <pc:docMk/>
            <pc:sldMk cId="3297378220" sldId="287"/>
            <ac:picMk id="3" creationId="{4EF2C048-9FE9-F07E-5BA0-1BF4064C9F83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4105438951" sldId="287"/>
        </pc:sldMkLst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509347215" sldId="288"/>
        </pc:sldMkLst>
      </pc:sldChg>
      <pc:sldChg chg="addSp modSp new mod">
        <pc:chgData name="ゆっくり市場調査論" userId="03e094fd-291a-4030-9f28-a3cc6b5984cc" providerId="ADAL" clId="{3DE7576B-6EC4-4F4B-BE7D-E261DA48614A}" dt="2024-05-14T11:05:35.151" v="278" actId="962"/>
        <pc:sldMkLst>
          <pc:docMk/>
          <pc:sldMk cId="2233381721" sldId="288"/>
        </pc:sldMkLst>
        <pc:picChg chg="add mod">
          <ac:chgData name="ゆっくり市場調査論" userId="03e094fd-291a-4030-9f28-a3cc6b5984cc" providerId="ADAL" clId="{3DE7576B-6EC4-4F4B-BE7D-E261DA48614A}" dt="2024-05-14T11:05:35.151" v="278" actId="962"/>
          <ac:picMkLst>
            <pc:docMk/>
            <pc:sldMk cId="2233381721" sldId="288"/>
            <ac:picMk id="3" creationId="{B2203D98-85B1-4C33-8F02-7E9BD7869277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2552319586" sldId="288"/>
        </pc:sldMkLst>
        <pc:picChg chg="add mod">
          <ac:chgData name="ゆっくり市場調査論" userId="03e094fd-291a-4030-9f28-a3cc6b5984cc" providerId="ADAL" clId="{3DE7576B-6EC4-4F4B-BE7D-E261DA48614A}" dt="2024-05-07T11:58:01.331" v="124" actId="27614"/>
          <ac:picMkLst>
            <pc:docMk/>
            <pc:sldMk cId="2552319586" sldId="288"/>
            <ac:picMk id="3" creationId="{ACC11DAB-F397-C944-0603-A71A4A4CF9AA}"/>
          </ac:picMkLst>
        </pc:picChg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756458240" sldId="289"/>
        </pc:sldMkLst>
        <pc:picChg chg="add mod">
          <ac:chgData name="ゆっくり市場調査論" userId="03e094fd-291a-4030-9f28-a3cc6b5984cc" providerId="ADAL" clId="{3DE7576B-6EC4-4F4B-BE7D-E261DA48614A}" dt="2024-05-07T11:58:08.864" v="127" actId="962"/>
          <ac:picMkLst>
            <pc:docMk/>
            <pc:sldMk cId="756458240" sldId="289"/>
            <ac:picMk id="3" creationId="{44E0C1F1-6252-9E7D-8445-D60CF7827420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38.597" v="281" actId="962"/>
        <pc:sldMkLst>
          <pc:docMk/>
          <pc:sldMk cId="2741204998" sldId="289"/>
        </pc:sldMkLst>
        <pc:picChg chg="add mod">
          <ac:chgData name="ゆっくり市場調査論" userId="03e094fd-291a-4030-9f28-a3cc6b5984cc" providerId="ADAL" clId="{3DE7576B-6EC4-4F4B-BE7D-E261DA48614A}" dt="2024-05-14T11:05:38.597" v="281" actId="962"/>
          <ac:picMkLst>
            <pc:docMk/>
            <pc:sldMk cId="2741204998" sldId="289"/>
            <ac:picMk id="3" creationId="{85A73829-46AA-77C2-4768-AF1D0ECC1A04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4081112315" sldId="289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1102366918" sldId="290"/>
        </pc:sldMkLst>
        <pc:picChg chg="add mod">
          <ac:chgData name="ゆっくり市場調査論" userId="03e094fd-291a-4030-9f28-a3cc6b5984cc" providerId="ADAL" clId="{3DE7576B-6EC4-4F4B-BE7D-E261DA48614A}" dt="2024-05-07T11:58:12.934" v="130" actId="962"/>
          <ac:picMkLst>
            <pc:docMk/>
            <pc:sldMk cId="1102366918" sldId="290"/>
            <ac:picMk id="3" creationId="{B4C5F14D-5774-77B0-57FB-68A7D5656548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42.103" v="283" actId="27614"/>
        <pc:sldMkLst>
          <pc:docMk/>
          <pc:sldMk cId="1791806729" sldId="290"/>
        </pc:sldMkLst>
        <pc:picChg chg="add mod">
          <ac:chgData name="ゆっくり市場調査論" userId="03e094fd-291a-4030-9f28-a3cc6b5984cc" providerId="ADAL" clId="{3DE7576B-6EC4-4F4B-BE7D-E261DA48614A}" dt="2024-05-14T11:05:42.103" v="283" actId="27614"/>
          <ac:picMkLst>
            <pc:docMk/>
            <pc:sldMk cId="1791806729" sldId="290"/>
            <ac:picMk id="3" creationId="{7675E7C4-2C68-C834-C9E2-EEE0065EB5F6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2971085365" sldId="290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1587255506" sldId="291"/>
        </pc:sldMkLst>
        <pc:picChg chg="add mod">
          <ac:chgData name="ゆっくり市場調査論" userId="03e094fd-291a-4030-9f28-a3cc6b5984cc" providerId="ADAL" clId="{3DE7576B-6EC4-4F4B-BE7D-E261DA48614A}" dt="2024-05-07T11:58:17.307" v="133" actId="962"/>
          <ac:picMkLst>
            <pc:docMk/>
            <pc:sldMk cId="1587255506" sldId="291"/>
            <ac:picMk id="3" creationId="{491BD39C-A28E-E0CE-62A1-12262D54CA68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3252241990" sldId="291"/>
        </pc:sldMkLst>
      </pc:sldChg>
      <pc:sldChg chg="addSp modSp new mod">
        <pc:chgData name="ゆっくり市場調査論" userId="03e094fd-291a-4030-9f28-a3cc6b5984cc" providerId="ADAL" clId="{3DE7576B-6EC4-4F4B-BE7D-E261DA48614A}" dt="2024-05-14T11:05:45.743" v="286" actId="962"/>
        <pc:sldMkLst>
          <pc:docMk/>
          <pc:sldMk cId="4203574052" sldId="291"/>
        </pc:sldMkLst>
        <pc:picChg chg="add mod">
          <ac:chgData name="ゆっくり市場調査論" userId="03e094fd-291a-4030-9f28-a3cc6b5984cc" providerId="ADAL" clId="{3DE7576B-6EC4-4F4B-BE7D-E261DA48614A}" dt="2024-05-14T11:05:45.743" v="286" actId="962"/>
          <ac:picMkLst>
            <pc:docMk/>
            <pc:sldMk cId="4203574052" sldId="291"/>
            <ac:picMk id="3" creationId="{6872F701-1DBF-EBBF-EB97-9A7A9726A8E9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49.501" v="288" actId="27614"/>
        <pc:sldMkLst>
          <pc:docMk/>
          <pc:sldMk cId="140540114" sldId="292"/>
        </pc:sldMkLst>
        <pc:picChg chg="add mod">
          <ac:chgData name="ゆっくり市場調査論" userId="03e094fd-291a-4030-9f28-a3cc6b5984cc" providerId="ADAL" clId="{3DE7576B-6EC4-4F4B-BE7D-E261DA48614A}" dt="2024-05-14T11:05:49.501" v="288" actId="27614"/>
          <ac:picMkLst>
            <pc:docMk/>
            <pc:sldMk cId="140540114" sldId="292"/>
            <ac:picMk id="3" creationId="{A302E501-0B92-6E75-D14B-E7ED54F05DC9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166448598" sldId="292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382813579" sldId="292"/>
        </pc:sldMkLst>
        <pc:picChg chg="add mod">
          <ac:chgData name="ゆっくり市場調査論" userId="03e094fd-291a-4030-9f28-a3cc6b5984cc" providerId="ADAL" clId="{3DE7576B-6EC4-4F4B-BE7D-E261DA48614A}" dt="2024-05-07T11:58:21.402" v="136" actId="962"/>
          <ac:picMkLst>
            <pc:docMk/>
            <pc:sldMk cId="3382813579" sldId="292"/>
            <ac:picMk id="3" creationId="{88F02E3F-1EF3-015A-01D4-EF57D756534B}"/>
          </ac:picMkLst>
        </pc:picChg>
      </pc:sldChg>
      <pc:sldChg chg="del">
        <pc:chgData name="ゆっくり市場調査論" userId="03e094fd-291a-4030-9f28-a3cc6b5984cc" providerId="ADAL" clId="{3DE7576B-6EC4-4F4B-BE7D-E261DA48614A}" dt="2024-05-07T11:55:37.824" v="1" actId="47"/>
        <pc:sldMkLst>
          <pc:docMk/>
          <pc:sldMk cId="552571951" sldId="293"/>
        </pc:sldMkLst>
      </pc:sldChg>
      <pc:sldChg chg="addSp modSp new del mod">
        <pc:chgData name="ゆっくり市場調査論" userId="03e094fd-291a-4030-9f28-a3cc6b5984cc" providerId="ADAL" clId="{3DE7576B-6EC4-4F4B-BE7D-E261DA48614A}" dt="2024-05-14T11:03:22.444" v="139" actId="47"/>
        <pc:sldMkLst>
          <pc:docMk/>
          <pc:sldMk cId="3638877025" sldId="293"/>
        </pc:sldMkLst>
        <pc:picChg chg="add mod">
          <ac:chgData name="ゆっくり市場調査論" userId="03e094fd-291a-4030-9f28-a3cc6b5984cc" providerId="ADAL" clId="{3DE7576B-6EC4-4F4B-BE7D-E261DA48614A}" dt="2024-05-07T11:58:25.747" v="138" actId="27614"/>
          <ac:picMkLst>
            <pc:docMk/>
            <pc:sldMk cId="3638877025" sldId="293"/>
            <ac:picMk id="3" creationId="{535E707E-0A4F-EACA-43FA-68F1BD7BA32D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52.594" v="291" actId="962"/>
        <pc:sldMkLst>
          <pc:docMk/>
          <pc:sldMk cId="4182371876" sldId="293"/>
        </pc:sldMkLst>
        <pc:picChg chg="add mod">
          <ac:chgData name="ゆっくり市場調査論" userId="03e094fd-291a-4030-9f28-a3cc6b5984cc" providerId="ADAL" clId="{3DE7576B-6EC4-4F4B-BE7D-E261DA48614A}" dt="2024-05-14T11:05:52.594" v="291" actId="962"/>
          <ac:picMkLst>
            <pc:docMk/>
            <pc:sldMk cId="4182371876" sldId="293"/>
            <ac:picMk id="3" creationId="{2992AC35-E3DD-60F2-5B53-DC6CE9CABDB0}"/>
          </ac:picMkLst>
        </pc:picChg>
      </pc:sldChg>
      <pc:sldChg chg="addSp modSp new mod">
        <pc:chgData name="ゆっくり市場調査論" userId="03e094fd-291a-4030-9f28-a3cc6b5984cc" providerId="ADAL" clId="{3DE7576B-6EC4-4F4B-BE7D-E261DA48614A}" dt="2024-05-14T11:05:56.470" v="294" actId="962"/>
        <pc:sldMkLst>
          <pc:docMk/>
          <pc:sldMk cId="1055107579" sldId="294"/>
        </pc:sldMkLst>
        <pc:picChg chg="add mod">
          <ac:chgData name="ゆっくり市場調査論" userId="03e094fd-291a-4030-9f28-a3cc6b5984cc" providerId="ADAL" clId="{3DE7576B-6EC4-4F4B-BE7D-E261DA48614A}" dt="2024-05-14T11:05:56.470" v="294" actId="962"/>
          <ac:picMkLst>
            <pc:docMk/>
            <pc:sldMk cId="1055107579" sldId="294"/>
            <ac:picMk id="3" creationId="{8E072B49-1A41-7428-688F-58176B627123}"/>
          </ac:picMkLst>
        </pc:picChg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982388269" sldId="295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3664347609" sldId="296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3243579832" sldId="297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2000367574" sldId="298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1622752690" sldId="299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1194597345" sldId="300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556230602" sldId="301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649461246" sldId="302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707513249" sldId="303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3138232980" sldId="304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146313022" sldId="305"/>
        </pc:sldMkLst>
      </pc:sldChg>
      <pc:sldChg chg="new del">
        <pc:chgData name="ゆっくり市場調査論" userId="03e094fd-291a-4030-9f28-a3cc6b5984cc" providerId="ADAL" clId="{3DE7576B-6EC4-4F4B-BE7D-E261DA48614A}" dt="2024-05-14T11:05:59.687" v="295" actId="47"/>
        <pc:sldMkLst>
          <pc:docMk/>
          <pc:sldMk cId="4182654108" sldId="306"/>
        </pc:sldMkLst>
      </pc:sldChg>
    </pc:docChg>
  </pc:docChgLst>
  <pc:docChgLst>
    <pc:chgData name="ゆっくり市場調査論" userId="03e094fd-291a-4030-9f28-a3cc6b5984cc" providerId="ADAL" clId="{97EEDF12-91F6-4C90-99E4-C7C688D5F67A}"/>
    <pc:docChg chg="addSld delSld modSld">
      <pc:chgData name="ゆっくり市場調査論" userId="03e094fd-291a-4030-9f28-a3cc6b5984cc" providerId="ADAL" clId="{97EEDF12-91F6-4C90-99E4-C7C688D5F67A}" dt="2024-02-24T14:36:13.499" v="170" actId="47"/>
      <pc:docMkLst>
        <pc:docMk/>
      </pc:docMkLst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520722620" sldId="258"/>
        </pc:sldMkLst>
      </pc:sldChg>
      <pc:sldChg chg="addSp modSp new mod">
        <pc:chgData name="ゆっくり市場調査論" userId="03e094fd-291a-4030-9f28-a3cc6b5984cc" providerId="ADAL" clId="{97EEDF12-91F6-4C90-99E4-C7C688D5F67A}" dt="2024-02-24T14:34:06.433" v="60" actId="962"/>
        <pc:sldMkLst>
          <pc:docMk/>
          <pc:sldMk cId="1697957964" sldId="258"/>
        </pc:sldMkLst>
        <pc:picChg chg="add mod">
          <ac:chgData name="ゆっくり市場調査論" userId="03e094fd-291a-4030-9f28-a3cc6b5984cc" providerId="ADAL" clId="{97EEDF12-91F6-4C90-99E4-C7C688D5F67A}" dt="2024-02-24T14:34:06.433" v="60" actId="962"/>
          <ac:picMkLst>
            <pc:docMk/>
            <pc:sldMk cId="1697957964" sldId="258"/>
            <ac:picMk id="3" creationId="{8FAF4D0B-4612-262E-0C9C-761E78B9A939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339184038" sldId="259"/>
        </pc:sldMkLst>
      </pc:sldChg>
      <pc:sldChg chg="addSp modSp new mod">
        <pc:chgData name="ゆっくり市場調査論" userId="03e094fd-291a-4030-9f28-a3cc6b5984cc" providerId="ADAL" clId="{97EEDF12-91F6-4C90-99E4-C7C688D5F67A}" dt="2024-02-24T14:34:09.670" v="63" actId="962"/>
        <pc:sldMkLst>
          <pc:docMk/>
          <pc:sldMk cId="1610247987" sldId="259"/>
        </pc:sldMkLst>
        <pc:picChg chg="add mod">
          <ac:chgData name="ゆっくり市場調査論" userId="03e094fd-291a-4030-9f28-a3cc6b5984cc" providerId="ADAL" clId="{97EEDF12-91F6-4C90-99E4-C7C688D5F67A}" dt="2024-02-24T14:34:09.670" v="63" actId="962"/>
          <ac:picMkLst>
            <pc:docMk/>
            <pc:sldMk cId="1610247987" sldId="259"/>
            <ac:picMk id="3" creationId="{47ECFCBE-79A8-9C89-9FB3-803CAB327FB4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067040461" sldId="260"/>
        </pc:sldMkLst>
      </pc:sldChg>
      <pc:sldChg chg="addSp modSp new mod">
        <pc:chgData name="ゆっくり市場調査論" userId="03e094fd-291a-4030-9f28-a3cc6b5984cc" providerId="ADAL" clId="{97EEDF12-91F6-4C90-99E4-C7C688D5F67A}" dt="2024-02-24T14:34:13.041" v="66" actId="962"/>
        <pc:sldMkLst>
          <pc:docMk/>
          <pc:sldMk cId="4094719839" sldId="260"/>
        </pc:sldMkLst>
        <pc:picChg chg="add mod">
          <ac:chgData name="ゆっくり市場調査論" userId="03e094fd-291a-4030-9f28-a3cc6b5984cc" providerId="ADAL" clId="{97EEDF12-91F6-4C90-99E4-C7C688D5F67A}" dt="2024-02-24T14:34:13.041" v="66" actId="962"/>
          <ac:picMkLst>
            <pc:docMk/>
            <pc:sldMk cId="4094719839" sldId="260"/>
            <ac:picMk id="3" creationId="{29FFA484-A6C3-55DB-5A95-FDC28C595BE0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97EEDF12-91F6-4C90-99E4-C7C688D5F67A}" dt="2024-02-24T14:34:16.352" v="69" actId="962"/>
        <pc:sldMkLst>
          <pc:docMk/>
          <pc:sldMk cId="1483754983" sldId="261"/>
        </pc:sldMkLst>
        <pc:picChg chg="add mod">
          <ac:chgData name="ゆっくり市場調査論" userId="03e094fd-291a-4030-9f28-a3cc6b5984cc" providerId="ADAL" clId="{97EEDF12-91F6-4C90-99E4-C7C688D5F67A}" dt="2024-02-24T14:34:16.352" v="69" actId="962"/>
          <ac:picMkLst>
            <pc:docMk/>
            <pc:sldMk cId="1483754983" sldId="261"/>
            <ac:picMk id="3" creationId="{537BC91C-A625-9415-FC3B-DDAB958B20C7}"/>
          </ac:picMkLst>
        </pc:picChg>
      </pc:sldChg>
      <pc:sldChg chg="addSp modSp new mod">
        <pc:chgData name="ゆっくり市場調査論" userId="03e094fd-291a-4030-9f28-a3cc6b5984cc" providerId="ADAL" clId="{97EEDF12-91F6-4C90-99E4-C7C688D5F67A}" dt="2024-02-24T14:34:19.230" v="72" actId="962"/>
        <pc:sldMkLst>
          <pc:docMk/>
          <pc:sldMk cId="2874226342" sldId="262"/>
        </pc:sldMkLst>
        <pc:picChg chg="add mod">
          <ac:chgData name="ゆっくり市場調査論" userId="03e094fd-291a-4030-9f28-a3cc6b5984cc" providerId="ADAL" clId="{97EEDF12-91F6-4C90-99E4-C7C688D5F67A}" dt="2024-02-24T14:34:19.230" v="72" actId="962"/>
          <ac:picMkLst>
            <pc:docMk/>
            <pc:sldMk cId="2874226342" sldId="262"/>
            <ac:picMk id="3" creationId="{C8462090-D95A-1A44-FBB7-E8AA8C6B65D4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97EEDF12-91F6-4C90-99E4-C7C688D5F67A}" dt="2024-02-24T14:34:22.216" v="75" actId="962"/>
        <pc:sldMkLst>
          <pc:docMk/>
          <pc:sldMk cId="474372770" sldId="263"/>
        </pc:sldMkLst>
        <pc:picChg chg="add mod">
          <ac:chgData name="ゆっくり市場調査論" userId="03e094fd-291a-4030-9f28-a3cc6b5984cc" providerId="ADAL" clId="{97EEDF12-91F6-4C90-99E4-C7C688D5F67A}" dt="2024-02-24T14:34:22.216" v="75" actId="962"/>
          <ac:picMkLst>
            <pc:docMk/>
            <pc:sldMk cId="474372770" sldId="263"/>
            <ac:picMk id="3" creationId="{D58AFF41-92E9-BE99-1C6A-89A64BC3100C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97EEDF12-91F6-4C90-99E4-C7C688D5F67A}" dt="2024-02-24T14:34:25.254" v="78" actId="962"/>
        <pc:sldMkLst>
          <pc:docMk/>
          <pc:sldMk cId="3609274280" sldId="264"/>
        </pc:sldMkLst>
        <pc:picChg chg="add mod">
          <ac:chgData name="ゆっくり市場調査論" userId="03e094fd-291a-4030-9f28-a3cc6b5984cc" providerId="ADAL" clId="{97EEDF12-91F6-4C90-99E4-C7C688D5F67A}" dt="2024-02-24T14:34:25.254" v="78" actId="962"/>
          <ac:picMkLst>
            <pc:docMk/>
            <pc:sldMk cId="3609274280" sldId="264"/>
            <ac:picMk id="3" creationId="{4A4D3BAA-7A80-00C4-D47C-CE8786B02029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320711093" sldId="265"/>
        </pc:sldMkLst>
      </pc:sldChg>
      <pc:sldChg chg="addSp modSp new mod">
        <pc:chgData name="ゆっくり市場調査論" userId="03e094fd-291a-4030-9f28-a3cc6b5984cc" providerId="ADAL" clId="{97EEDF12-91F6-4C90-99E4-C7C688D5F67A}" dt="2024-02-24T14:34:29.020" v="81" actId="962"/>
        <pc:sldMkLst>
          <pc:docMk/>
          <pc:sldMk cId="3096881961" sldId="265"/>
        </pc:sldMkLst>
        <pc:picChg chg="add mod">
          <ac:chgData name="ゆっくり市場調査論" userId="03e094fd-291a-4030-9f28-a3cc6b5984cc" providerId="ADAL" clId="{97EEDF12-91F6-4C90-99E4-C7C688D5F67A}" dt="2024-02-24T14:34:29.020" v="81" actId="962"/>
          <ac:picMkLst>
            <pc:docMk/>
            <pc:sldMk cId="3096881961" sldId="265"/>
            <ac:picMk id="3" creationId="{E3E79110-4C96-78D6-C0B2-D81AFCB83F67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97EEDF12-91F6-4C90-99E4-C7C688D5F67A}" dt="2024-02-24T14:34:32.952" v="84" actId="962"/>
        <pc:sldMkLst>
          <pc:docMk/>
          <pc:sldMk cId="3376044981" sldId="266"/>
        </pc:sldMkLst>
        <pc:picChg chg="add mod">
          <ac:chgData name="ゆっくり市場調査論" userId="03e094fd-291a-4030-9f28-a3cc6b5984cc" providerId="ADAL" clId="{97EEDF12-91F6-4C90-99E4-C7C688D5F67A}" dt="2024-02-24T14:34:32.952" v="84" actId="962"/>
          <ac:picMkLst>
            <pc:docMk/>
            <pc:sldMk cId="3376044981" sldId="266"/>
            <ac:picMk id="3" creationId="{DA23C1C0-5E6D-D130-EECC-CE5033ACDC69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321512490" sldId="267"/>
        </pc:sldMkLst>
      </pc:sldChg>
      <pc:sldChg chg="addSp modSp new mod">
        <pc:chgData name="ゆっくり市場調査論" userId="03e094fd-291a-4030-9f28-a3cc6b5984cc" providerId="ADAL" clId="{97EEDF12-91F6-4C90-99E4-C7C688D5F67A}" dt="2024-02-24T14:34:36.143" v="87" actId="962"/>
        <pc:sldMkLst>
          <pc:docMk/>
          <pc:sldMk cId="1848960397" sldId="267"/>
        </pc:sldMkLst>
        <pc:picChg chg="add mod">
          <ac:chgData name="ゆっくり市場調査論" userId="03e094fd-291a-4030-9f28-a3cc6b5984cc" providerId="ADAL" clId="{97EEDF12-91F6-4C90-99E4-C7C688D5F67A}" dt="2024-02-24T14:34:36.143" v="87" actId="962"/>
          <ac:picMkLst>
            <pc:docMk/>
            <pc:sldMk cId="1848960397" sldId="267"/>
            <ac:picMk id="3" creationId="{FBE1D55D-4B92-9EC9-8C0A-FCCE7AEC51F5}"/>
          </ac:picMkLst>
        </pc:picChg>
      </pc:sldChg>
      <pc:sldChg chg="addSp modSp new mod">
        <pc:chgData name="ゆっくり市場調査論" userId="03e094fd-291a-4030-9f28-a3cc6b5984cc" providerId="ADAL" clId="{97EEDF12-91F6-4C90-99E4-C7C688D5F67A}" dt="2024-02-24T14:34:39.883" v="90" actId="962"/>
        <pc:sldMkLst>
          <pc:docMk/>
          <pc:sldMk cId="967718739" sldId="268"/>
        </pc:sldMkLst>
        <pc:picChg chg="add mod">
          <ac:chgData name="ゆっくり市場調査論" userId="03e094fd-291a-4030-9f28-a3cc6b5984cc" providerId="ADAL" clId="{97EEDF12-91F6-4C90-99E4-C7C688D5F67A}" dt="2024-02-24T14:34:39.883" v="90" actId="962"/>
          <ac:picMkLst>
            <pc:docMk/>
            <pc:sldMk cId="967718739" sldId="268"/>
            <ac:picMk id="3" creationId="{13388E4F-8D58-1122-9101-299EAA35B1B7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807188070" sldId="268"/>
        </pc:sldMkLst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109304275" sldId="269"/>
        </pc:sldMkLst>
      </pc:sldChg>
      <pc:sldChg chg="addSp modSp new mod">
        <pc:chgData name="ゆっくり市場調査論" userId="03e094fd-291a-4030-9f28-a3cc6b5984cc" providerId="ADAL" clId="{97EEDF12-91F6-4C90-99E4-C7C688D5F67A}" dt="2024-02-24T14:34:43.750" v="93" actId="962"/>
        <pc:sldMkLst>
          <pc:docMk/>
          <pc:sldMk cId="4140692182" sldId="269"/>
        </pc:sldMkLst>
        <pc:picChg chg="add mod">
          <ac:chgData name="ゆっくり市場調査論" userId="03e094fd-291a-4030-9f28-a3cc6b5984cc" providerId="ADAL" clId="{97EEDF12-91F6-4C90-99E4-C7C688D5F67A}" dt="2024-02-24T14:34:43.750" v="93" actId="962"/>
          <ac:picMkLst>
            <pc:docMk/>
            <pc:sldMk cId="4140692182" sldId="269"/>
            <ac:picMk id="3" creationId="{5F04AE15-E0D0-8EBB-23BF-9F93FD75D568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017549758" sldId="270"/>
        </pc:sldMkLst>
      </pc:sldChg>
      <pc:sldChg chg="addSp modSp new mod">
        <pc:chgData name="ゆっくり市場調査論" userId="03e094fd-291a-4030-9f28-a3cc6b5984cc" providerId="ADAL" clId="{97EEDF12-91F6-4C90-99E4-C7C688D5F67A}" dt="2024-02-24T14:34:46.605" v="96" actId="962"/>
        <pc:sldMkLst>
          <pc:docMk/>
          <pc:sldMk cId="2217673236" sldId="270"/>
        </pc:sldMkLst>
        <pc:picChg chg="add mod">
          <ac:chgData name="ゆっくり市場調査論" userId="03e094fd-291a-4030-9f28-a3cc6b5984cc" providerId="ADAL" clId="{97EEDF12-91F6-4C90-99E4-C7C688D5F67A}" dt="2024-02-24T14:34:46.605" v="96" actId="962"/>
          <ac:picMkLst>
            <pc:docMk/>
            <pc:sldMk cId="2217673236" sldId="270"/>
            <ac:picMk id="3" creationId="{351A7817-85E1-66C5-2629-3ABB81148E79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438807077" sldId="271"/>
        </pc:sldMkLst>
      </pc:sldChg>
      <pc:sldChg chg="addSp modSp new mod">
        <pc:chgData name="ゆっくり市場調査論" userId="03e094fd-291a-4030-9f28-a3cc6b5984cc" providerId="ADAL" clId="{97EEDF12-91F6-4C90-99E4-C7C688D5F67A}" dt="2024-02-24T14:34:49.630" v="99" actId="962"/>
        <pc:sldMkLst>
          <pc:docMk/>
          <pc:sldMk cId="4221775361" sldId="271"/>
        </pc:sldMkLst>
        <pc:picChg chg="add mod">
          <ac:chgData name="ゆっくり市場調査論" userId="03e094fd-291a-4030-9f28-a3cc6b5984cc" providerId="ADAL" clId="{97EEDF12-91F6-4C90-99E4-C7C688D5F67A}" dt="2024-02-24T14:34:49.630" v="99" actId="962"/>
          <ac:picMkLst>
            <pc:docMk/>
            <pc:sldMk cId="4221775361" sldId="271"/>
            <ac:picMk id="3" creationId="{40E1FB27-4962-138C-8E33-1CFCF906161F}"/>
          </ac:picMkLst>
        </pc:picChg>
      </pc:sldChg>
      <pc:sldChg chg="addSp modSp new mod">
        <pc:chgData name="ゆっくり市場調査論" userId="03e094fd-291a-4030-9f28-a3cc6b5984cc" providerId="ADAL" clId="{97EEDF12-91F6-4C90-99E4-C7C688D5F67A}" dt="2024-02-24T14:34:53.857" v="102" actId="962"/>
        <pc:sldMkLst>
          <pc:docMk/>
          <pc:sldMk cId="285420672" sldId="272"/>
        </pc:sldMkLst>
        <pc:picChg chg="add mod">
          <ac:chgData name="ゆっくり市場調査論" userId="03e094fd-291a-4030-9f28-a3cc6b5984cc" providerId="ADAL" clId="{97EEDF12-91F6-4C90-99E4-C7C688D5F67A}" dt="2024-02-24T14:34:53.857" v="102" actId="962"/>
          <ac:picMkLst>
            <pc:docMk/>
            <pc:sldMk cId="285420672" sldId="272"/>
            <ac:picMk id="3" creationId="{75363B5B-6479-C909-A60D-223DA647C2C0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921078033" sldId="272"/>
        </pc:sldMkLst>
      </pc:sldChg>
      <pc:sldChg chg="addSp modSp new mod">
        <pc:chgData name="ゆっくり市場調査論" userId="03e094fd-291a-4030-9f28-a3cc6b5984cc" providerId="ADAL" clId="{97EEDF12-91F6-4C90-99E4-C7C688D5F67A}" dt="2024-02-24T14:34:56.867" v="105" actId="962"/>
        <pc:sldMkLst>
          <pc:docMk/>
          <pc:sldMk cId="2372712405" sldId="273"/>
        </pc:sldMkLst>
        <pc:picChg chg="add mod">
          <ac:chgData name="ゆっくり市場調査論" userId="03e094fd-291a-4030-9f28-a3cc6b5984cc" providerId="ADAL" clId="{97EEDF12-91F6-4C90-99E4-C7C688D5F67A}" dt="2024-02-24T14:34:56.867" v="105" actId="962"/>
          <ac:picMkLst>
            <pc:docMk/>
            <pc:sldMk cId="2372712405" sldId="273"/>
            <ac:picMk id="3" creationId="{E36C8262-0D6C-CFB6-9DEB-205962454F3F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381302252" sldId="273"/>
        </pc:sldMkLst>
      </pc:sldChg>
      <pc:sldChg chg="addSp modSp new mod">
        <pc:chgData name="ゆっくり市場調査論" userId="03e094fd-291a-4030-9f28-a3cc6b5984cc" providerId="ADAL" clId="{97EEDF12-91F6-4C90-99E4-C7C688D5F67A}" dt="2024-02-24T14:34:59.967" v="108" actId="962"/>
        <pc:sldMkLst>
          <pc:docMk/>
          <pc:sldMk cId="1631079599" sldId="274"/>
        </pc:sldMkLst>
        <pc:picChg chg="add mod">
          <ac:chgData name="ゆっくり市場調査論" userId="03e094fd-291a-4030-9f28-a3cc6b5984cc" providerId="ADAL" clId="{97EEDF12-91F6-4C90-99E4-C7C688D5F67A}" dt="2024-02-24T14:34:59.967" v="108" actId="962"/>
          <ac:picMkLst>
            <pc:docMk/>
            <pc:sldMk cId="1631079599" sldId="274"/>
            <ac:picMk id="3" creationId="{3D3D4175-8858-760C-C4AD-4EAF8D542EA7}"/>
          </ac:picMkLst>
        </pc:picChg>
      </pc:sldChg>
      <pc:sldChg chg="del modNotesTx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3090572612" sldId="274"/>
        </pc:sldMkLst>
      </pc:sldChg>
      <pc:sldChg chg="addSp modSp new mod">
        <pc:chgData name="ゆっくり市場調査論" userId="03e094fd-291a-4030-9f28-a3cc6b5984cc" providerId="ADAL" clId="{97EEDF12-91F6-4C90-99E4-C7C688D5F67A}" dt="2024-02-24T14:35:03.734" v="111" actId="962"/>
        <pc:sldMkLst>
          <pc:docMk/>
          <pc:sldMk cId="677660938" sldId="275"/>
        </pc:sldMkLst>
        <pc:picChg chg="add mod">
          <ac:chgData name="ゆっくり市場調査論" userId="03e094fd-291a-4030-9f28-a3cc6b5984cc" providerId="ADAL" clId="{97EEDF12-91F6-4C90-99E4-C7C688D5F67A}" dt="2024-02-24T14:35:03.734" v="111" actId="962"/>
          <ac:picMkLst>
            <pc:docMk/>
            <pc:sldMk cId="677660938" sldId="275"/>
            <ac:picMk id="3" creationId="{59F67F3D-4B68-2714-2AFC-5EC62BC07DC3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493239969" sldId="275"/>
        </pc:sldMkLst>
      </pc:sldChg>
      <pc:sldChg chg="addSp modSp new mod">
        <pc:chgData name="ゆっくり市場調査論" userId="03e094fd-291a-4030-9f28-a3cc6b5984cc" providerId="ADAL" clId="{97EEDF12-91F6-4C90-99E4-C7C688D5F67A}" dt="2024-02-24T14:35:07.675" v="114" actId="962"/>
        <pc:sldMkLst>
          <pc:docMk/>
          <pc:sldMk cId="814537500" sldId="276"/>
        </pc:sldMkLst>
        <pc:picChg chg="add mod">
          <ac:chgData name="ゆっくり市場調査論" userId="03e094fd-291a-4030-9f28-a3cc6b5984cc" providerId="ADAL" clId="{97EEDF12-91F6-4C90-99E4-C7C688D5F67A}" dt="2024-02-24T14:35:07.675" v="114" actId="962"/>
          <ac:picMkLst>
            <pc:docMk/>
            <pc:sldMk cId="814537500" sldId="276"/>
            <ac:picMk id="3" creationId="{E547DD46-D063-879D-3C75-AD55F2BAF620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216746983" sldId="276"/>
        </pc:sldMkLst>
      </pc:sldChg>
      <pc:sldChg chg="addSp modSp new mod">
        <pc:chgData name="ゆっくり市場調査論" userId="03e094fd-291a-4030-9f28-a3cc6b5984cc" providerId="ADAL" clId="{97EEDF12-91F6-4C90-99E4-C7C688D5F67A}" dt="2024-02-24T14:35:11.573" v="117" actId="962"/>
        <pc:sldMkLst>
          <pc:docMk/>
          <pc:sldMk cId="480164263" sldId="277"/>
        </pc:sldMkLst>
        <pc:picChg chg="add mod">
          <ac:chgData name="ゆっくり市場調査論" userId="03e094fd-291a-4030-9f28-a3cc6b5984cc" providerId="ADAL" clId="{97EEDF12-91F6-4C90-99E4-C7C688D5F67A}" dt="2024-02-24T14:35:11.573" v="117" actId="962"/>
          <ac:picMkLst>
            <pc:docMk/>
            <pc:sldMk cId="480164263" sldId="277"/>
            <ac:picMk id="3" creationId="{B72D9019-CD1C-EF8C-E213-C44D081A2945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3889878332" sldId="277"/>
        </pc:sldMkLst>
      </pc:sldChg>
      <pc:sldChg chg="addSp modSp new mod">
        <pc:chgData name="ゆっくり市場調査論" userId="03e094fd-291a-4030-9f28-a3cc6b5984cc" providerId="ADAL" clId="{97EEDF12-91F6-4C90-99E4-C7C688D5F67A}" dt="2024-02-24T14:35:14.726" v="120" actId="962"/>
        <pc:sldMkLst>
          <pc:docMk/>
          <pc:sldMk cId="2735419106" sldId="278"/>
        </pc:sldMkLst>
        <pc:picChg chg="add mod">
          <ac:chgData name="ゆっくり市場調査論" userId="03e094fd-291a-4030-9f28-a3cc6b5984cc" providerId="ADAL" clId="{97EEDF12-91F6-4C90-99E4-C7C688D5F67A}" dt="2024-02-24T14:35:14.726" v="120" actId="962"/>
          <ac:picMkLst>
            <pc:docMk/>
            <pc:sldMk cId="2735419106" sldId="278"/>
            <ac:picMk id="3" creationId="{32EE47C8-4AC8-5EC4-105F-AAD87E76DB41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4054536208" sldId="278"/>
        </pc:sldMkLst>
      </pc:sldChg>
      <pc:sldChg chg="addSp modSp new mod">
        <pc:chgData name="ゆっくり市場調査論" userId="03e094fd-291a-4030-9f28-a3cc6b5984cc" providerId="ADAL" clId="{97EEDF12-91F6-4C90-99E4-C7C688D5F67A}" dt="2024-02-24T14:35:17.910" v="123" actId="962"/>
        <pc:sldMkLst>
          <pc:docMk/>
          <pc:sldMk cId="408698684" sldId="279"/>
        </pc:sldMkLst>
        <pc:picChg chg="add mod">
          <ac:chgData name="ゆっくり市場調査論" userId="03e094fd-291a-4030-9f28-a3cc6b5984cc" providerId="ADAL" clId="{97EEDF12-91F6-4C90-99E4-C7C688D5F67A}" dt="2024-02-24T14:35:17.910" v="123" actId="962"/>
          <ac:picMkLst>
            <pc:docMk/>
            <pc:sldMk cId="408698684" sldId="279"/>
            <ac:picMk id="3" creationId="{71DE4F16-3DB4-0046-ACB1-63C46510B0FB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994791051" sldId="279"/>
        </pc:sldMkLst>
      </pc:sldChg>
      <pc:sldChg chg="addSp modSp new mod">
        <pc:chgData name="ゆっくり市場調査論" userId="03e094fd-291a-4030-9f28-a3cc6b5984cc" providerId="ADAL" clId="{97EEDF12-91F6-4C90-99E4-C7C688D5F67A}" dt="2024-02-24T14:35:21.389" v="126" actId="962"/>
        <pc:sldMkLst>
          <pc:docMk/>
          <pc:sldMk cId="427658061" sldId="280"/>
        </pc:sldMkLst>
        <pc:picChg chg="add mod">
          <ac:chgData name="ゆっくり市場調査論" userId="03e094fd-291a-4030-9f28-a3cc6b5984cc" providerId="ADAL" clId="{97EEDF12-91F6-4C90-99E4-C7C688D5F67A}" dt="2024-02-24T14:35:21.389" v="126" actId="962"/>
          <ac:picMkLst>
            <pc:docMk/>
            <pc:sldMk cId="427658061" sldId="280"/>
            <ac:picMk id="3" creationId="{7575D3B4-5FBD-B2F4-F712-2EDE4EBB2A22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3738188530" sldId="280"/>
        </pc:sldMkLst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065827453" sldId="281"/>
        </pc:sldMkLst>
      </pc:sldChg>
      <pc:sldChg chg="addSp modSp new mod">
        <pc:chgData name="ゆっくり市場調査論" userId="03e094fd-291a-4030-9f28-a3cc6b5984cc" providerId="ADAL" clId="{97EEDF12-91F6-4C90-99E4-C7C688D5F67A}" dt="2024-02-24T14:35:26.119" v="129" actId="962"/>
        <pc:sldMkLst>
          <pc:docMk/>
          <pc:sldMk cId="1979494975" sldId="281"/>
        </pc:sldMkLst>
        <pc:picChg chg="add mod">
          <ac:chgData name="ゆっくり市場調査論" userId="03e094fd-291a-4030-9f28-a3cc6b5984cc" providerId="ADAL" clId="{97EEDF12-91F6-4C90-99E4-C7C688D5F67A}" dt="2024-02-24T14:35:26.119" v="129" actId="962"/>
          <ac:picMkLst>
            <pc:docMk/>
            <pc:sldMk cId="1979494975" sldId="281"/>
            <ac:picMk id="3" creationId="{4D573CC3-F216-E0A7-FDFA-B354683AE174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3757797919" sldId="282"/>
        </pc:sldMkLst>
      </pc:sldChg>
      <pc:sldChg chg="addSp modSp new mod">
        <pc:chgData name="ゆっくり市場調査論" userId="03e094fd-291a-4030-9f28-a3cc6b5984cc" providerId="ADAL" clId="{97EEDF12-91F6-4C90-99E4-C7C688D5F67A}" dt="2024-02-24T14:35:29.787" v="132" actId="962"/>
        <pc:sldMkLst>
          <pc:docMk/>
          <pc:sldMk cId="4203270111" sldId="282"/>
        </pc:sldMkLst>
        <pc:picChg chg="add mod">
          <ac:chgData name="ゆっくり市場調査論" userId="03e094fd-291a-4030-9f28-a3cc6b5984cc" providerId="ADAL" clId="{97EEDF12-91F6-4C90-99E4-C7C688D5F67A}" dt="2024-02-24T14:35:29.787" v="132" actId="962"/>
          <ac:picMkLst>
            <pc:docMk/>
            <pc:sldMk cId="4203270111" sldId="282"/>
            <ac:picMk id="3" creationId="{49EF3BD3-C865-55F6-E106-2DCDF5AA56E8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813413783" sldId="283"/>
        </pc:sldMkLst>
      </pc:sldChg>
      <pc:sldChg chg="addSp modSp new mod">
        <pc:chgData name="ゆっくり市場調査論" userId="03e094fd-291a-4030-9f28-a3cc6b5984cc" providerId="ADAL" clId="{97EEDF12-91F6-4C90-99E4-C7C688D5F67A}" dt="2024-02-24T14:35:33.263" v="135" actId="962"/>
        <pc:sldMkLst>
          <pc:docMk/>
          <pc:sldMk cId="3725759525" sldId="283"/>
        </pc:sldMkLst>
        <pc:picChg chg="add mod">
          <ac:chgData name="ゆっくり市場調査論" userId="03e094fd-291a-4030-9f28-a3cc6b5984cc" providerId="ADAL" clId="{97EEDF12-91F6-4C90-99E4-C7C688D5F67A}" dt="2024-02-24T14:35:33.263" v="135" actId="962"/>
          <ac:picMkLst>
            <pc:docMk/>
            <pc:sldMk cId="3725759525" sldId="283"/>
            <ac:picMk id="3" creationId="{21F907C5-FB39-5144-8EB9-BB0A05D7E546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232938111" sldId="284"/>
        </pc:sldMkLst>
      </pc:sldChg>
      <pc:sldChg chg="addSp modSp new mod">
        <pc:chgData name="ゆっくり市場調査論" userId="03e094fd-291a-4030-9f28-a3cc6b5984cc" providerId="ADAL" clId="{97EEDF12-91F6-4C90-99E4-C7C688D5F67A}" dt="2024-02-24T14:35:37.362" v="138" actId="962"/>
        <pc:sldMkLst>
          <pc:docMk/>
          <pc:sldMk cId="3203326031" sldId="284"/>
        </pc:sldMkLst>
        <pc:picChg chg="add mod">
          <ac:chgData name="ゆっくり市場調査論" userId="03e094fd-291a-4030-9f28-a3cc6b5984cc" providerId="ADAL" clId="{97EEDF12-91F6-4C90-99E4-C7C688D5F67A}" dt="2024-02-24T14:35:37.362" v="138" actId="962"/>
          <ac:picMkLst>
            <pc:docMk/>
            <pc:sldMk cId="3203326031" sldId="284"/>
            <ac:picMk id="3" creationId="{3AEBFEE6-504E-40BE-3C7B-C9F5B2645E06}"/>
          </ac:picMkLst>
        </pc:picChg>
      </pc:sldChg>
      <pc:sldChg chg="addSp modSp new mod">
        <pc:chgData name="ゆっくり市場調査論" userId="03e094fd-291a-4030-9f28-a3cc6b5984cc" providerId="ADAL" clId="{97EEDF12-91F6-4C90-99E4-C7C688D5F67A}" dt="2024-02-24T14:35:40.736" v="141" actId="962"/>
        <pc:sldMkLst>
          <pc:docMk/>
          <pc:sldMk cId="704576737" sldId="285"/>
        </pc:sldMkLst>
        <pc:picChg chg="add mod">
          <ac:chgData name="ゆっくり市場調査論" userId="03e094fd-291a-4030-9f28-a3cc6b5984cc" providerId="ADAL" clId="{97EEDF12-91F6-4C90-99E4-C7C688D5F67A}" dt="2024-02-24T14:35:40.736" v="141" actId="962"/>
          <ac:picMkLst>
            <pc:docMk/>
            <pc:sldMk cId="704576737" sldId="285"/>
            <ac:picMk id="3" creationId="{1F2C5070-E484-6E79-262C-3FAD8C4F4478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2017811320" sldId="285"/>
        </pc:sldMkLst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896070736" sldId="286"/>
        </pc:sldMkLst>
      </pc:sldChg>
      <pc:sldChg chg="addSp modSp new mod">
        <pc:chgData name="ゆっくり市場調査論" userId="03e094fd-291a-4030-9f28-a3cc6b5984cc" providerId="ADAL" clId="{97EEDF12-91F6-4C90-99E4-C7C688D5F67A}" dt="2024-02-24T14:35:44.146" v="144" actId="962"/>
        <pc:sldMkLst>
          <pc:docMk/>
          <pc:sldMk cId="1877501384" sldId="286"/>
        </pc:sldMkLst>
        <pc:picChg chg="add mod">
          <ac:chgData name="ゆっくり市場調査論" userId="03e094fd-291a-4030-9f28-a3cc6b5984cc" providerId="ADAL" clId="{97EEDF12-91F6-4C90-99E4-C7C688D5F67A}" dt="2024-02-24T14:35:44.146" v="144" actId="962"/>
          <ac:picMkLst>
            <pc:docMk/>
            <pc:sldMk cId="1877501384" sldId="286"/>
            <ac:picMk id="3" creationId="{1FA534A9-17EB-CD64-B258-0D602674D493}"/>
          </ac:picMkLst>
        </pc:picChg>
      </pc:sldChg>
      <pc:sldChg chg="addSp modSp new mod">
        <pc:chgData name="ゆっくり市場調査論" userId="03e094fd-291a-4030-9f28-a3cc6b5984cc" providerId="ADAL" clId="{97EEDF12-91F6-4C90-99E4-C7C688D5F67A}" dt="2024-02-24T14:35:48.142" v="147" actId="962"/>
        <pc:sldMkLst>
          <pc:docMk/>
          <pc:sldMk cId="2564320107" sldId="287"/>
        </pc:sldMkLst>
        <pc:picChg chg="add mod">
          <ac:chgData name="ゆっくり市場調査論" userId="03e094fd-291a-4030-9f28-a3cc6b5984cc" providerId="ADAL" clId="{97EEDF12-91F6-4C90-99E4-C7C688D5F67A}" dt="2024-02-24T14:35:48.142" v="147" actId="962"/>
          <ac:picMkLst>
            <pc:docMk/>
            <pc:sldMk cId="2564320107" sldId="287"/>
            <ac:picMk id="3" creationId="{88F33D57-463B-C82E-BD42-76EFF9C2BEF8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3388574606" sldId="287"/>
        </pc:sldMkLst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406546026" sldId="288"/>
        </pc:sldMkLst>
      </pc:sldChg>
      <pc:sldChg chg="addSp modSp new mod">
        <pc:chgData name="ゆっくり市場調査論" userId="03e094fd-291a-4030-9f28-a3cc6b5984cc" providerId="ADAL" clId="{97EEDF12-91F6-4C90-99E4-C7C688D5F67A}" dt="2024-02-24T14:35:51.151" v="150" actId="962"/>
        <pc:sldMkLst>
          <pc:docMk/>
          <pc:sldMk cId="3620743834" sldId="288"/>
        </pc:sldMkLst>
        <pc:picChg chg="add mod">
          <ac:chgData name="ゆっくり市場調査論" userId="03e094fd-291a-4030-9f28-a3cc6b5984cc" providerId="ADAL" clId="{97EEDF12-91F6-4C90-99E4-C7C688D5F67A}" dt="2024-02-24T14:35:51.151" v="150" actId="962"/>
          <ac:picMkLst>
            <pc:docMk/>
            <pc:sldMk cId="3620743834" sldId="288"/>
            <ac:picMk id="3" creationId="{B7C643D5-0497-70CF-28D0-0CA2E0A3CD5B}"/>
          </ac:picMkLst>
        </pc:picChg>
      </pc:sldChg>
      <pc:sldChg chg="addSp modSp new mod">
        <pc:chgData name="ゆっくり市場調査論" userId="03e094fd-291a-4030-9f28-a3cc6b5984cc" providerId="ADAL" clId="{97EEDF12-91F6-4C90-99E4-C7C688D5F67A}" dt="2024-02-24T14:36:01.122" v="160" actId="962"/>
        <pc:sldMkLst>
          <pc:docMk/>
          <pc:sldMk cId="1051919572" sldId="289"/>
        </pc:sldMkLst>
        <pc:picChg chg="add mod">
          <ac:chgData name="ゆっくり市場調査論" userId="03e094fd-291a-4030-9f28-a3cc6b5984cc" providerId="ADAL" clId="{97EEDF12-91F6-4C90-99E4-C7C688D5F67A}" dt="2024-02-24T14:36:01.122" v="160" actId="962"/>
          <ac:picMkLst>
            <pc:docMk/>
            <pc:sldMk cId="1051919572" sldId="289"/>
            <ac:picMk id="3" creationId="{317A7BE3-670C-61D2-658C-DD6C51416B6C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3799588228" sldId="289"/>
        </pc:sldMkLst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420681741" sldId="290"/>
        </pc:sldMkLst>
      </pc:sldChg>
      <pc:sldChg chg="addSp modSp new mod">
        <pc:chgData name="ゆっくり市場調査論" userId="03e094fd-291a-4030-9f28-a3cc6b5984cc" providerId="ADAL" clId="{97EEDF12-91F6-4C90-99E4-C7C688D5F67A}" dt="2024-02-24T14:36:03.914" v="163" actId="962"/>
        <pc:sldMkLst>
          <pc:docMk/>
          <pc:sldMk cId="3519626373" sldId="290"/>
        </pc:sldMkLst>
        <pc:picChg chg="add mod">
          <ac:chgData name="ゆっくり市場調査論" userId="03e094fd-291a-4030-9f28-a3cc6b5984cc" providerId="ADAL" clId="{97EEDF12-91F6-4C90-99E4-C7C688D5F67A}" dt="2024-02-24T14:36:03.914" v="163" actId="962"/>
          <ac:picMkLst>
            <pc:docMk/>
            <pc:sldMk cId="3519626373" sldId="290"/>
            <ac:picMk id="3" creationId="{C9563685-EDA3-9A7E-FF45-A7C0C83149E4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3040412800" sldId="291"/>
        </pc:sldMkLst>
      </pc:sldChg>
      <pc:sldChg chg="addSp modSp new mod">
        <pc:chgData name="ゆっくり市場調査論" userId="03e094fd-291a-4030-9f28-a3cc6b5984cc" providerId="ADAL" clId="{97EEDF12-91F6-4C90-99E4-C7C688D5F67A}" dt="2024-02-24T14:36:07.599" v="166" actId="962"/>
        <pc:sldMkLst>
          <pc:docMk/>
          <pc:sldMk cId="3978608045" sldId="291"/>
        </pc:sldMkLst>
        <pc:picChg chg="add mod">
          <ac:chgData name="ゆっくり市場調査論" userId="03e094fd-291a-4030-9f28-a3cc6b5984cc" providerId="ADAL" clId="{97EEDF12-91F6-4C90-99E4-C7C688D5F67A}" dt="2024-02-24T14:36:07.599" v="166" actId="962"/>
          <ac:picMkLst>
            <pc:docMk/>
            <pc:sldMk cId="3978608045" sldId="291"/>
            <ac:picMk id="3" creationId="{B33CF0D5-B761-97CC-06C8-0F52DAF4AB45}"/>
          </ac:picMkLst>
        </pc:picChg>
      </pc:sldChg>
      <pc:sldChg chg="addSp modSp new mod">
        <pc:chgData name="ゆっくり市場調査論" userId="03e094fd-291a-4030-9f28-a3cc6b5984cc" providerId="ADAL" clId="{97EEDF12-91F6-4C90-99E4-C7C688D5F67A}" dt="2024-02-24T14:36:10.709" v="169" actId="962"/>
        <pc:sldMkLst>
          <pc:docMk/>
          <pc:sldMk cId="1506015165" sldId="292"/>
        </pc:sldMkLst>
        <pc:picChg chg="add mod">
          <ac:chgData name="ゆっくり市場調査論" userId="03e094fd-291a-4030-9f28-a3cc6b5984cc" providerId="ADAL" clId="{97EEDF12-91F6-4C90-99E4-C7C688D5F67A}" dt="2024-02-24T14:36:10.709" v="169" actId="962"/>
          <ac:picMkLst>
            <pc:docMk/>
            <pc:sldMk cId="1506015165" sldId="292"/>
            <ac:picMk id="3" creationId="{E2FE0A3A-5B7F-8D4A-7755-0EB90D201274}"/>
          </ac:picMkLst>
        </pc:picChg>
      </pc:sldChg>
      <pc:sldChg chg="del">
        <pc:chgData name="ゆっくり市場調査論" userId="03e094fd-291a-4030-9f28-a3cc6b5984cc" providerId="ADAL" clId="{97EEDF12-91F6-4C90-99E4-C7C688D5F67A}" dt="2024-02-24T14:33:46.450" v="26" actId="47"/>
        <pc:sldMkLst>
          <pc:docMk/>
          <pc:sldMk cId="1566325682" sldId="292"/>
        </pc:sldMkLst>
      </pc:sldChg>
      <pc:sldChg chg="new del">
        <pc:chgData name="ゆっくり市場調査論" userId="03e094fd-291a-4030-9f28-a3cc6b5984cc" providerId="ADAL" clId="{97EEDF12-91F6-4C90-99E4-C7C688D5F67A}" dt="2024-02-24T14:36:13.499" v="170" actId="47"/>
        <pc:sldMkLst>
          <pc:docMk/>
          <pc:sldMk cId="810630494" sldId="293"/>
        </pc:sldMkLst>
      </pc:sldChg>
      <pc:sldChg chg="new del">
        <pc:chgData name="ゆっくり市場調査論" userId="03e094fd-291a-4030-9f28-a3cc6b5984cc" providerId="ADAL" clId="{97EEDF12-91F6-4C90-99E4-C7C688D5F67A}" dt="2024-02-24T14:36:13.499" v="170" actId="47"/>
        <pc:sldMkLst>
          <pc:docMk/>
          <pc:sldMk cId="2129113744" sldId="294"/>
        </pc:sldMkLst>
      </pc:sldChg>
      <pc:sldChg chg="new del">
        <pc:chgData name="ゆっくり市場調査論" userId="03e094fd-291a-4030-9f28-a3cc6b5984cc" providerId="ADAL" clId="{97EEDF12-91F6-4C90-99E4-C7C688D5F67A}" dt="2024-02-24T14:36:13.499" v="170" actId="47"/>
        <pc:sldMkLst>
          <pc:docMk/>
          <pc:sldMk cId="1289554219" sldId="295"/>
        </pc:sldMkLst>
      </pc:sldChg>
    </pc:docChg>
  </pc:docChgLst>
  <pc:docChgLst>
    <pc:chgData name="ゆっくり市場調査論" userId="03e094fd-291a-4030-9f28-a3cc6b5984cc" providerId="ADAL" clId="{F1D2AFB7-5FED-4847-80FA-374E443CA631}"/>
    <pc:docChg chg="custSel addSld delSld modSld">
      <pc:chgData name="ゆっくり市場調査論" userId="03e094fd-291a-4030-9f28-a3cc6b5984cc" providerId="ADAL" clId="{F1D2AFB7-5FED-4847-80FA-374E443CA631}" dt="2024-04-04T09:03:38.250" v="151" actId="962"/>
      <pc:docMkLst>
        <pc:docMk/>
      </pc:docMkLst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697957964" sldId="258"/>
        </pc:sldMkLst>
      </pc:sldChg>
      <pc:sldChg chg="addSp modSp new mod">
        <pc:chgData name="ゆっくり市場調査論" userId="03e094fd-291a-4030-9f28-a3cc6b5984cc" providerId="ADAL" clId="{F1D2AFB7-5FED-4847-80FA-374E443CA631}" dt="2024-04-03T16:20:19.224" v="41" actId="962"/>
        <pc:sldMkLst>
          <pc:docMk/>
          <pc:sldMk cId="2269170601" sldId="258"/>
        </pc:sldMkLst>
        <pc:picChg chg="add mod">
          <ac:chgData name="ゆっくり市場調査論" userId="03e094fd-291a-4030-9f28-a3cc6b5984cc" providerId="ADAL" clId="{F1D2AFB7-5FED-4847-80FA-374E443CA631}" dt="2024-04-03T16:20:19.224" v="41" actId="962"/>
          <ac:picMkLst>
            <pc:docMk/>
            <pc:sldMk cId="2269170601" sldId="258"/>
            <ac:picMk id="3" creationId="{CBDFA700-7204-78B1-4F7F-3C23551936C8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610247987" sldId="259"/>
        </pc:sldMkLst>
      </pc:sldChg>
      <pc:sldChg chg="addSp modSp new mod">
        <pc:chgData name="ゆっくり市場調査論" userId="03e094fd-291a-4030-9f28-a3cc6b5984cc" providerId="ADAL" clId="{F1D2AFB7-5FED-4847-80FA-374E443CA631}" dt="2024-04-03T16:20:21.978" v="44" actId="962"/>
        <pc:sldMkLst>
          <pc:docMk/>
          <pc:sldMk cId="3083806993" sldId="259"/>
        </pc:sldMkLst>
        <pc:picChg chg="add mod">
          <ac:chgData name="ゆっくり市場調査論" userId="03e094fd-291a-4030-9f28-a3cc6b5984cc" providerId="ADAL" clId="{F1D2AFB7-5FED-4847-80FA-374E443CA631}" dt="2024-04-03T16:20:21.978" v="44" actId="962"/>
          <ac:picMkLst>
            <pc:docMk/>
            <pc:sldMk cId="3083806993" sldId="259"/>
            <ac:picMk id="3" creationId="{10AA16F5-6AA4-C1EA-A1F1-9F834F5B1D59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0:25.055" v="47" actId="962"/>
        <pc:sldMkLst>
          <pc:docMk/>
          <pc:sldMk cId="1427182854" sldId="260"/>
        </pc:sldMkLst>
        <pc:picChg chg="add mod">
          <ac:chgData name="ゆっくり市場調査論" userId="03e094fd-291a-4030-9f28-a3cc6b5984cc" providerId="ADAL" clId="{F1D2AFB7-5FED-4847-80FA-374E443CA631}" dt="2024-04-03T16:20:25.055" v="47" actId="962"/>
          <ac:picMkLst>
            <pc:docMk/>
            <pc:sldMk cId="1427182854" sldId="260"/>
            <ac:picMk id="3" creationId="{CA0EF18D-AAE8-E0FE-3B71-1DAE29028C61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4094719839" sldId="260"/>
        </pc:sldMkLst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483754983" sldId="261"/>
        </pc:sldMkLst>
      </pc:sldChg>
      <pc:sldChg chg="addSp modSp new mod">
        <pc:chgData name="ゆっくり市場調査論" userId="03e094fd-291a-4030-9f28-a3cc6b5984cc" providerId="ADAL" clId="{F1D2AFB7-5FED-4847-80FA-374E443CA631}" dt="2024-04-03T16:20:27.960" v="50" actId="962"/>
        <pc:sldMkLst>
          <pc:docMk/>
          <pc:sldMk cId="1954544226" sldId="261"/>
        </pc:sldMkLst>
        <pc:picChg chg="add mod">
          <ac:chgData name="ゆっくり市場調査論" userId="03e094fd-291a-4030-9f28-a3cc6b5984cc" providerId="ADAL" clId="{F1D2AFB7-5FED-4847-80FA-374E443CA631}" dt="2024-04-03T16:20:27.960" v="50" actId="962"/>
          <ac:picMkLst>
            <pc:docMk/>
            <pc:sldMk cId="1954544226" sldId="261"/>
            <ac:picMk id="3" creationId="{6988C443-16CE-A88C-11A3-9F8DD66EF8E4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0:31.453" v="53" actId="962"/>
        <pc:sldMkLst>
          <pc:docMk/>
          <pc:sldMk cId="2685410951" sldId="262"/>
        </pc:sldMkLst>
        <pc:picChg chg="add mod">
          <ac:chgData name="ゆっくり市場調査論" userId="03e094fd-291a-4030-9f28-a3cc6b5984cc" providerId="ADAL" clId="{F1D2AFB7-5FED-4847-80FA-374E443CA631}" dt="2024-04-03T16:20:31.453" v="53" actId="962"/>
          <ac:picMkLst>
            <pc:docMk/>
            <pc:sldMk cId="2685410951" sldId="262"/>
            <ac:picMk id="3" creationId="{17DFE454-2B44-701F-2ADF-8E0567A64FC4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2874226342" sldId="262"/>
        </pc:sldMkLst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474372770" sldId="263"/>
        </pc:sldMkLst>
      </pc:sldChg>
      <pc:sldChg chg="addSp modSp new mod">
        <pc:chgData name="ゆっくり市場調査論" userId="03e094fd-291a-4030-9f28-a3cc6b5984cc" providerId="ADAL" clId="{F1D2AFB7-5FED-4847-80FA-374E443CA631}" dt="2024-04-03T16:20:34.171" v="56" actId="962"/>
        <pc:sldMkLst>
          <pc:docMk/>
          <pc:sldMk cId="1969139687" sldId="263"/>
        </pc:sldMkLst>
        <pc:picChg chg="add mod">
          <ac:chgData name="ゆっくり市場調査論" userId="03e094fd-291a-4030-9f28-a3cc6b5984cc" providerId="ADAL" clId="{F1D2AFB7-5FED-4847-80FA-374E443CA631}" dt="2024-04-03T16:20:34.171" v="56" actId="962"/>
          <ac:picMkLst>
            <pc:docMk/>
            <pc:sldMk cId="1969139687" sldId="263"/>
            <ac:picMk id="3" creationId="{C5020EB3-0939-D7F8-482A-BF430D8A8BB9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0:37.272" v="59" actId="962"/>
        <pc:sldMkLst>
          <pc:docMk/>
          <pc:sldMk cId="3316121227" sldId="264"/>
        </pc:sldMkLst>
        <pc:picChg chg="add mod">
          <ac:chgData name="ゆっくり市場調査論" userId="03e094fd-291a-4030-9f28-a3cc6b5984cc" providerId="ADAL" clId="{F1D2AFB7-5FED-4847-80FA-374E443CA631}" dt="2024-04-03T16:20:37.272" v="59" actId="962"/>
          <ac:picMkLst>
            <pc:docMk/>
            <pc:sldMk cId="3316121227" sldId="264"/>
            <ac:picMk id="3" creationId="{9D946FA4-0258-D2DB-B3B0-F2EFA37EBEF6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3609274280" sldId="264"/>
        </pc:sldMkLst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3096881961" sldId="265"/>
        </pc:sldMkLst>
      </pc:sldChg>
      <pc:sldChg chg="addSp modSp new mod">
        <pc:chgData name="ゆっくり市場調査論" userId="03e094fd-291a-4030-9f28-a3cc6b5984cc" providerId="ADAL" clId="{F1D2AFB7-5FED-4847-80FA-374E443CA631}" dt="2024-04-03T16:20:40.438" v="62" actId="962"/>
        <pc:sldMkLst>
          <pc:docMk/>
          <pc:sldMk cId="3604556391" sldId="265"/>
        </pc:sldMkLst>
        <pc:picChg chg="add mod">
          <ac:chgData name="ゆっくり市場調査論" userId="03e094fd-291a-4030-9f28-a3cc6b5984cc" providerId="ADAL" clId="{F1D2AFB7-5FED-4847-80FA-374E443CA631}" dt="2024-04-03T16:20:40.438" v="62" actId="962"/>
          <ac:picMkLst>
            <pc:docMk/>
            <pc:sldMk cId="3604556391" sldId="265"/>
            <ac:picMk id="3" creationId="{F37C46B8-8406-BAA6-418D-C93A7783CF5A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3376044981" sldId="266"/>
        </pc:sldMkLst>
      </pc:sldChg>
      <pc:sldChg chg="addSp modSp new mod">
        <pc:chgData name="ゆっくり市場調査論" userId="03e094fd-291a-4030-9f28-a3cc6b5984cc" providerId="ADAL" clId="{F1D2AFB7-5FED-4847-80FA-374E443CA631}" dt="2024-04-03T16:20:45.221" v="65" actId="962"/>
        <pc:sldMkLst>
          <pc:docMk/>
          <pc:sldMk cId="4202269046" sldId="266"/>
        </pc:sldMkLst>
        <pc:picChg chg="add mod">
          <ac:chgData name="ゆっくり市場調査論" userId="03e094fd-291a-4030-9f28-a3cc6b5984cc" providerId="ADAL" clId="{F1D2AFB7-5FED-4847-80FA-374E443CA631}" dt="2024-04-03T16:20:45.221" v="65" actId="962"/>
          <ac:picMkLst>
            <pc:docMk/>
            <pc:sldMk cId="4202269046" sldId="266"/>
            <ac:picMk id="3" creationId="{823A8F73-AF63-41EE-F076-6ECD39C9761F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848960397" sldId="267"/>
        </pc:sldMkLst>
      </pc:sldChg>
      <pc:sldChg chg="addSp modSp new mod">
        <pc:chgData name="ゆっくり市場調査論" userId="03e094fd-291a-4030-9f28-a3cc6b5984cc" providerId="ADAL" clId="{F1D2AFB7-5FED-4847-80FA-374E443CA631}" dt="2024-04-03T16:20:48.213" v="68" actId="962"/>
        <pc:sldMkLst>
          <pc:docMk/>
          <pc:sldMk cId="2419635182" sldId="267"/>
        </pc:sldMkLst>
        <pc:picChg chg="add mod">
          <ac:chgData name="ゆっくり市場調査論" userId="03e094fd-291a-4030-9f28-a3cc6b5984cc" providerId="ADAL" clId="{F1D2AFB7-5FED-4847-80FA-374E443CA631}" dt="2024-04-03T16:20:48.213" v="68" actId="962"/>
          <ac:picMkLst>
            <pc:docMk/>
            <pc:sldMk cId="2419635182" sldId="267"/>
            <ac:picMk id="3" creationId="{8DACF8A1-CFE0-22FC-2AEE-7C458DEE73F3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967718739" sldId="268"/>
        </pc:sldMkLst>
      </pc:sldChg>
      <pc:sldChg chg="addSp modSp new mod">
        <pc:chgData name="ゆっくり市場調査論" userId="03e094fd-291a-4030-9f28-a3cc6b5984cc" providerId="ADAL" clId="{F1D2AFB7-5FED-4847-80FA-374E443CA631}" dt="2024-04-03T16:20:51.514" v="71" actId="962"/>
        <pc:sldMkLst>
          <pc:docMk/>
          <pc:sldMk cId="4038629005" sldId="268"/>
        </pc:sldMkLst>
        <pc:picChg chg="add mod">
          <ac:chgData name="ゆっくり市場調査論" userId="03e094fd-291a-4030-9f28-a3cc6b5984cc" providerId="ADAL" clId="{F1D2AFB7-5FED-4847-80FA-374E443CA631}" dt="2024-04-03T16:20:51.514" v="71" actId="962"/>
          <ac:picMkLst>
            <pc:docMk/>
            <pc:sldMk cId="4038629005" sldId="268"/>
            <ac:picMk id="3" creationId="{3504FF9D-11E4-D396-0F08-121ABBEF3D60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0:56.007" v="74" actId="962"/>
        <pc:sldMkLst>
          <pc:docMk/>
          <pc:sldMk cId="3714740172" sldId="269"/>
        </pc:sldMkLst>
        <pc:picChg chg="add mod">
          <ac:chgData name="ゆっくり市場調査論" userId="03e094fd-291a-4030-9f28-a3cc6b5984cc" providerId="ADAL" clId="{F1D2AFB7-5FED-4847-80FA-374E443CA631}" dt="2024-04-03T16:20:56.007" v="74" actId="962"/>
          <ac:picMkLst>
            <pc:docMk/>
            <pc:sldMk cId="3714740172" sldId="269"/>
            <ac:picMk id="3" creationId="{31BF0C9A-A49D-2EAF-5249-FBCC618BAF17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4140692182" sldId="269"/>
        </pc:sldMkLst>
      </pc:sldChg>
      <pc:sldChg chg="addSp modSp new mod">
        <pc:chgData name="ゆっくり市場調査論" userId="03e094fd-291a-4030-9f28-a3cc6b5984cc" providerId="ADAL" clId="{F1D2AFB7-5FED-4847-80FA-374E443CA631}" dt="2024-04-03T16:20:58.896" v="77" actId="962"/>
        <pc:sldMkLst>
          <pc:docMk/>
          <pc:sldMk cId="760605545" sldId="270"/>
        </pc:sldMkLst>
        <pc:picChg chg="add mod">
          <ac:chgData name="ゆっくり市場調査論" userId="03e094fd-291a-4030-9f28-a3cc6b5984cc" providerId="ADAL" clId="{F1D2AFB7-5FED-4847-80FA-374E443CA631}" dt="2024-04-03T16:20:58.896" v="77" actId="962"/>
          <ac:picMkLst>
            <pc:docMk/>
            <pc:sldMk cId="760605545" sldId="270"/>
            <ac:picMk id="3" creationId="{57CBB878-8E60-2DD1-3395-65936B3D8123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2217673236" sldId="270"/>
        </pc:sldMkLst>
      </pc:sldChg>
      <pc:sldChg chg="addSp delSp modSp new mod">
        <pc:chgData name="ゆっくり市場調査論" userId="03e094fd-291a-4030-9f28-a3cc6b5984cc" providerId="ADAL" clId="{F1D2AFB7-5FED-4847-80FA-374E443CA631}" dt="2024-04-04T09:03:38.250" v="151" actId="962"/>
        <pc:sldMkLst>
          <pc:docMk/>
          <pc:sldMk cId="3805789770" sldId="271"/>
        </pc:sldMkLst>
        <pc:picChg chg="add del mod">
          <ac:chgData name="ゆっくり市場調査論" userId="03e094fd-291a-4030-9f28-a3cc6b5984cc" providerId="ADAL" clId="{F1D2AFB7-5FED-4847-80FA-374E443CA631}" dt="2024-04-04T09:03:32.198" v="148" actId="478"/>
          <ac:picMkLst>
            <pc:docMk/>
            <pc:sldMk cId="3805789770" sldId="271"/>
            <ac:picMk id="3" creationId="{9E82D51E-54A1-26D9-ADF2-EB446479E4DA}"/>
          </ac:picMkLst>
        </pc:picChg>
        <pc:picChg chg="add mod">
          <ac:chgData name="ゆっくり市場調査論" userId="03e094fd-291a-4030-9f28-a3cc6b5984cc" providerId="ADAL" clId="{F1D2AFB7-5FED-4847-80FA-374E443CA631}" dt="2024-04-04T09:03:38.250" v="151" actId="962"/>
          <ac:picMkLst>
            <pc:docMk/>
            <pc:sldMk cId="3805789770" sldId="271"/>
            <ac:picMk id="4" creationId="{A6EBE6D5-4833-830F-7EB4-48FB6A611227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4221775361" sldId="271"/>
        </pc:sldMkLst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285420672" sldId="272"/>
        </pc:sldMkLst>
      </pc:sldChg>
      <pc:sldChg chg="addSp modSp new mod">
        <pc:chgData name="ゆっくり市場調査論" userId="03e094fd-291a-4030-9f28-a3cc6b5984cc" providerId="ADAL" clId="{F1D2AFB7-5FED-4847-80FA-374E443CA631}" dt="2024-04-03T16:21:05.847" v="83" actId="962"/>
        <pc:sldMkLst>
          <pc:docMk/>
          <pc:sldMk cId="1610674145" sldId="272"/>
        </pc:sldMkLst>
        <pc:picChg chg="add mod">
          <ac:chgData name="ゆっくり市場調査論" userId="03e094fd-291a-4030-9f28-a3cc6b5984cc" providerId="ADAL" clId="{F1D2AFB7-5FED-4847-80FA-374E443CA631}" dt="2024-04-03T16:21:05.847" v="83" actId="962"/>
          <ac:picMkLst>
            <pc:docMk/>
            <pc:sldMk cId="1610674145" sldId="272"/>
            <ac:picMk id="3" creationId="{EF383A8B-470B-CDAF-055D-2493436F1DAE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1:09.343" v="86" actId="962"/>
        <pc:sldMkLst>
          <pc:docMk/>
          <pc:sldMk cId="1102791026" sldId="273"/>
        </pc:sldMkLst>
        <pc:picChg chg="add mod">
          <ac:chgData name="ゆっくり市場調査論" userId="03e094fd-291a-4030-9f28-a3cc6b5984cc" providerId="ADAL" clId="{F1D2AFB7-5FED-4847-80FA-374E443CA631}" dt="2024-04-03T16:21:09.343" v="86" actId="962"/>
          <ac:picMkLst>
            <pc:docMk/>
            <pc:sldMk cId="1102791026" sldId="273"/>
            <ac:picMk id="3" creationId="{215A63EC-6D90-4CC0-6397-72615ED01721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2372712405" sldId="273"/>
        </pc:sldMkLst>
      </pc:sldChg>
      <pc:sldChg chg="addSp modSp new mod">
        <pc:chgData name="ゆっくり市場調査論" userId="03e094fd-291a-4030-9f28-a3cc6b5984cc" providerId="ADAL" clId="{F1D2AFB7-5FED-4847-80FA-374E443CA631}" dt="2024-04-03T16:21:12.937" v="89" actId="962"/>
        <pc:sldMkLst>
          <pc:docMk/>
          <pc:sldMk cId="323107893" sldId="274"/>
        </pc:sldMkLst>
        <pc:picChg chg="add mod">
          <ac:chgData name="ゆっくり市場調査論" userId="03e094fd-291a-4030-9f28-a3cc6b5984cc" providerId="ADAL" clId="{F1D2AFB7-5FED-4847-80FA-374E443CA631}" dt="2024-04-03T16:21:12.937" v="89" actId="962"/>
          <ac:picMkLst>
            <pc:docMk/>
            <pc:sldMk cId="323107893" sldId="274"/>
            <ac:picMk id="3" creationId="{067255EA-FC23-F678-6286-A2EA353D4CB6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631079599" sldId="274"/>
        </pc:sldMkLst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677660938" sldId="275"/>
        </pc:sldMkLst>
      </pc:sldChg>
      <pc:sldChg chg="addSp modSp new mod">
        <pc:chgData name="ゆっくり市場調査論" userId="03e094fd-291a-4030-9f28-a3cc6b5984cc" providerId="ADAL" clId="{F1D2AFB7-5FED-4847-80FA-374E443CA631}" dt="2024-04-03T16:21:16.648" v="92" actId="962"/>
        <pc:sldMkLst>
          <pc:docMk/>
          <pc:sldMk cId="3336379790" sldId="275"/>
        </pc:sldMkLst>
        <pc:picChg chg="add mod">
          <ac:chgData name="ゆっくり市場調査論" userId="03e094fd-291a-4030-9f28-a3cc6b5984cc" providerId="ADAL" clId="{F1D2AFB7-5FED-4847-80FA-374E443CA631}" dt="2024-04-03T16:21:16.648" v="92" actId="962"/>
          <ac:picMkLst>
            <pc:docMk/>
            <pc:sldMk cId="3336379790" sldId="275"/>
            <ac:picMk id="3" creationId="{29C3617A-0125-77C5-9F90-7215C4B14E13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814537500" sldId="276"/>
        </pc:sldMkLst>
      </pc:sldChg>
      <pc:sldChg chg="addSp modSp new mod">
        <pc:chgData name="ゆっくり市場調査論" userId="03e094fd-291a-4030-9f28-a3cc6b5984cc" providerId="ADAL" clId="{F1D2AFB7-5FED-4847-80FA-374E443CA631}" dt="2024-04-03T16:21:19.760" v="95" actId="962"/>
        <pc:sldMkLst>
          <pc:docMk/>
          <pc:sldMk cId="1186253748" sldId="276"/>
        </pc:sldMkLst>
        <pc:picChg chg="add mod">
          <ac:chgData name="ゆっくり市場調査論" userId="03e094fd-291a-4030-9f28-a3cc6b5984cc" providerId="ADAL" clId="{F1D2AFB7-5FED-4847-80FA-374E443CA631}" dt="2024-04-03T16:21:19.760" v="95" actId="962"/>
          <ac:picMkLst>
            <pc:docMk/>
            <pc:sldMk cId="1186253748" sldId="276"/>
            <ac:picMk id="3" creationId="{83662836-A823-D2C8-A675-FEC1DCD0A5A8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1:22.720" v="98" actId="962"/>
        <pc:sldMkLst>
          <pc:docMk/>
          <pc:sldMk cId="470411597" sldId="277"/>
        </pc:sldMkLst>
        <pc:picChg chg="add mod">
          <ac:chgData name="ゆっくり市場調査論" userId="03e094fd-291a-4030-9f28-a3cc6b5984cc" providerId="ADAL" clId="{F1D2AFB7-5FED-4847-80FA-374E443CA631}" dt="2024-04-03T16:21:22.720" v="98" actId="962"/>
          <ac:picMkLst>
            <pc:docMk/>
            <pc:sldMk cId="470411597" sldId="277"/>
            <ac:picMk id="3" creationId="{BB54716D-9D5B-3752-92A4-643FD06A9E36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480164263" sldId="277"/>
        </pc:sldMkLst>
      </pc:sldChg>
      <pc:sldChg chg="addSp modSp new mod">
        <pc:chgData name="ゆっくり市場調査論" userId="03e094fd-291a-4030-9f28-a3cc6b5984cc" providerId="ADAL" clId="{F1D2AFB7-5FED-4847-80FA-374E443CA631}" dt="2024-04-03T16:21:27.238" v="101" actId="962"/>
        <pc:sldMkLst>
          <pc:docMk/>
          <pc:sldMk cId="1007717130" sldId="278"/>
        </pc:sldMkLst>
        <pc:picChg chg="add mod">
          <ac:chgData name="ゆっくり市場調査論" userId="03e094fd-291a-4030-9f28-a3cc6b5984cc" providerId="ADAL" clId="{F1D2AFB7-5FED-4847-80FA-374E443CA631}" dt="2024-04-03T16:21:27.238" v="101" actId="962"/>
          <ac:picMkLst>
            <pc:docMk/>
            <pc:sldMk cId="1007717130" sldId="278"/>
            <ac:picMk id="3" creationId="{741F4C52-E8E1-6598-4B19-9799A3341397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2735419106" sldId="278"/>
        </pc:sldMkLst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408698684" sldId="279"/>
        </pc:sldMkLst>
      </pc:sldChg>
      <pc:sldChg chg="addSp modSp new mod">
        <pc:chgData name="ゆっくり市場調査論" userId="03e094fd-291a-4030-9f28-a3cc6b5984cc" providerId="ADAL" clId="{F1D2AFB7-5FED-4847-80FA-374E443CA631}" dt="2024-04-03T16:21:30.597" v="104" actId="962"/>
        <pc:sldMkLst>
          <pc:docMk/>
          <pc:sldMk cId="1092677336" sldId="279"/>
        </pc:sldMkLst>
        <pc:picChg chg="add mod">
          <ac:chgData name="ゆっくり市場調査論" userId="03e094fd-291a-4030-9f28-a3cc6b5984cc" providerId="ADAL" clId="{F1D2AFB7-5FED-4847-80FA-374E443CA631}" dt="2024-04-03T16:21:30.597" v="104" actId="962"/>
          <ac:picMkLst>
            <pc:docMk/>
            <pc:sldMk cId="1092677336" sldId="279"/>
            <ac:picMk id="3" creationId="{6A1243FD-1069-330F-8DB6-F69559C5160C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1:33.751" v="107" actId="962"/>
        <pc:sldMkLst>
          <pc:docMk/>
          <pc:sldMk cId="226218468" sldId="280"/>
        </pc:sldMkLst>
        <pc:picChg chg="add mod">
          <ac:chgData name="ゆっくり市場調査論" userId="03e094fd-291a-4030-9f28-a3cc6b5984cc" providerId="ADAL" clId="{F1D2AFB7-5FED-4847-80FA-374E443CA631}" dt="2024-04-03T16:21:33.751" v="107" actId="962"/>
          <ac:picMkLst>
            <pc:docMk/>
            <pc:sldMk cId="226218468" sldId="280"/>
            <ac:picMk id="3" creationId="{FA2BA376-6297-4848-B035-5DD490424A36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427658061" sldId="280"/>
        </pc:sldMkLst>
      </pc:sldChg>
      <pc:sldChg chg="addSp modSp new mod">
        <pc:chgData name="ゆっくり市場調査論" userId="03e094fd-291a-4030-9f28-a3cc6b5984cc" providerId="ADAL" clId="{F1D2AFB7-5FED-4847-80FA-374E443CA631}" dt="2024-04-03T16:21:37.627" v="110" actId="962"/>
        <pc:sldMkLst>
          <pc:docMk/>
          <pc:sldMk cId="504319548" sldId="281"/>
        </pc:sldMkLst>
        <pc:picChg chg="add mod">
          <ac:chgData name="ゆっくり市場調査論" userId="03e094fd-291a-4030-9f28-a3cc6b5984cc" providerId="ADAL" clId="{F1D2AFB7-5FED-4847-80FA-374E443CA631}" dt="2024-04-03T16:21:37.627" v="110" actId="962"/>
          <ac:picMkLst>
            <pc:docMk/>
            <pc:sldMk cId="504319548" sldId="281"/>
            <ac:picMk id="3" creationId="{40B3F6DB-D532-239B-A501-B0C9E749068C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979494975" sldId="281"/>
        </pc:sldMkLst>
      </pc:sldChg>
      <pc:sldChg chg="addSp modSp new mod">
        <pc:chgData name="ゆっくり市場調査論" userId="03e094fd-291a-4030-9f28-a3cc6b5984cc" providerId="ADAL" clId="{F1D2AFB7-5FED-4847-80FA-374E443CA631}" dt="2024-04-03T16:21:40.478" v="113" actId="962"/>
        <pc:sldMkLst>
          <pc:docMk/>
          <pc:sldMk cId="924471892" sldId="282"/>
        </pc:sldMkLst>
        <pc:picChg chg="add mod">
          <ac:chgData name="ゆっくり市場調査論" userId="03e094fd-291a-4030-9f28-a3cc6b5984cc" providerId="ADAL" clId="{F1D2AFB7-5FED-4847-80FA-374E443CA631}" dt="2024-04-03T16:21:40.478" v="113" actId="962"/>
          <ac:picMkLst>
            <pc:docMk/>
            <pc:sldMk cId="924471892" sldId="282"/>
            <ac:picMk id="3" creationId="{9DF70CEB-EC5B-35CA-45EB-0EC60ADA37F5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4203270111" sldId="282"/>
        </pc:sldMkLst>
      </pc:sldChg>
      <pc:sldChg chg="addSp modSp new mod">
        <pc:chgData name="ゆっくり市場調査論" userId="03e094fd-291a-4030-9f28-a3cc6b5984cc" providerId="ADAL" clId="{F1D2AFB7-5FED-4847-80FA-374E443CA631}" dt="2024-04-03T16:21:43.331" v="116" actId="962"/>
        <pc:sldMkLst>
          <pc:docMk/>
          <pc:sldMk cId="100834800" sldId="283"/>
        </pc:sldMkLst>
        <pc:picChg chg="add mod">
          <ac:chgData name="ゆっくり市場調査論" userId="03e094fd-291a-4030-9f28-a3cc6b5984cc" providerId="ADAL" clId="{F1D2AFB7-5FED-4847-80FA-374E443CA631}" dt="2024-04-03T16:21:43.331" v="116" actId="962"/>
          <ac:picMkLst>
            <pc:docMk/>
            <pc:sldMk cId="100834800" sldId="283"/>
            <ac:picMk id="3" creationId="{73F26D94-C352-C229-9F7A-021FA02DA844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3725759525" sldId="283"/>
        </pc:sldMkLst>
      </pc:sldChg>
      <pc:sldChg chg="addSp modSp new mod">
        <pc:chgData name="ゆっくり市場調査論" userId="03e094fd-291a-4030-9f28-a3cc6b5984cc" providerId="ADAL" clId="{F1D2AFB7-5FED-4847-80FA-374E443CA631}" dt="2024-04-03T16:21:47.097" v="119" actId="962"/>
        <pc:sldMkLst>
          <pc:docMk/>
          <pc:sldMk cId="897715312" sldId="284"/>
        </pc:sldMkLst>
        <pc:picChg chg="add mod">
          <ac:chgData name="ゆっくり市場調査論" userId="03e094fd-291a-4030-9f28-a3cc6b5984cc" providerId="ADAL" clId="{F1D2AFB7-5FED-4847-80FA-374E443CA631}" dt="2024-04-03T16:21:47.097" v="119" actId="962"/>
          <ac:picMkLst>
            <pc:docMk/>
            <pc:sldMk cId="897715312" sldId="284"/>
            <ac:picMk id="3" creationId="{C2097BF2-FC4B-CE67-2121-58642C703090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3203326031" sldId="284"/>
        </pc:sldMkLst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704576737" sldId="285"/>
        </pc:sldMkLst>
      </pc:sldChg>
      <pc:sldChg chg="addSp modSp new mod">
        <pc:chgData name="ゆっくり市場調査論" userId="03e094fd-291a-4030-9f28-a3cc6b5984cc" providerId="ADAL" clId="{F1D2AFB7-5FED-4847-80FA-374E443CA631}" dt="2024-04-03T16:21:50.294" v="122" actId="962"/>
        <pc:sldMkLst>
          <pc:docMk/>
          <pc:sldMk cId="3712936220" sldId="285"/>
        </pc:sldMkLst>
        <pc:picChg chg="add mod">
          <ac:chgData name="ゆっくり市場調査論" userId="03e094fd-291a-4030-9f28-a3cc6b5984cc" providerId="ADAL" clId="{F1D2AFB7-5FED-4847-80FA-374E443CA631}" dt="2024-04-03T16:21:50.294" v="122" actId="962"/>
          <ac:picMkLst>
            <pc:docMk/>
            <pc:sldMk cId="3712936220" sldId="285"/>
            <ac:picMk id="3" creationId="{1C3F319F-DA45-E2F0-1815-CB54002B925E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877501384" sldId="286"/>
        </pc:sldMkLst>
      </pc:sldChg>
      <pc:sldChg chg="addSp modSp new mod">
        <pc:chgData name="ゆっくり市場調査論" userId="03e094fd-291a-4030-9f28-a3cc6b5984cc" providerId="ADAL" clId="{F1D2AFB7-5FED-4847-80FA-374E443CA631}" dt="2024-04-03T16:21:53.263" v="125" actId="962"/>
        <pc:sldMkLst>
          <pc:docMk/>
          <pc:sldMk cId="2199070921" sldId="286"/>
        </pc:sldMkLst>
        <pc:picChg chg="add mod">
          <ac:chgData name="ゆっくり市場調査論" userId="03e094fd-291a-4030-9f28-a3cc6b5984cc" providerId="ADAL" clId="{F1D2AFB7-5FED-4847-80FA-374E443CA631}" dt="2024-04-03T16:21:53.263" v="125" actId="962"/>
          <ac:picMkLst>
            <pc:docMk/>
            <pc:sldMk cId="2199070921" sldId="286"/>
            <ac:picMk id="3" creationId="{60810445-9048-C745-7614-35EE825E14D5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2564320107" sldId="287"/>
        </pc:sldMkLst>
      </pc:sldChg>
      <pc:sldChg chg="addSp modSp new mod">
        <pc:chgData name="ゆっくり市場調査論" userId="03e094fd-291a-4030-9f28-a3cc6b5984cc" providerId="ADAL" clId="{F1D2AFB7-5FED-4847-80FA-374E443CA631}" dt="2024-04-03T16:21:56.942" v="128" actId="962"/>
        <pc:sldMkLst>
          <pc:docMk/>
          <pc:sldMk cId="4105438951" sldId="287"/>
        </pc:sldMkLst>
        <pc:picChg chg="add mod">
          <ac:chgData name="ゆっくり市場調査論" userId="03e094fd-291a-4030-9f28-a3cc6b5984cc" providerId="ADAL" clId="{F1D2AFB7-5FED-4847-80FA-374E443CA631}" dt="2024-04-03T16:21:56.942" v="128" actId="962"/>
          <ac:picMkLst>
            <pc:docMk/>
            <pc:sldMk cId="4105438951" sldId="287"/>
            <ac:picMk id="3" creationId="{ADF5FDD7-2ACE-DA24-A829-C6B908776BDB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1:59.752" v="131" actId="962"/>
        <pc:sldMkLst>
          <pc:docMk/>
          <pc:sldMk cId="509347215" sldId="288"/>
        </pc:sldMkLst>
        <pc:picChg chg="add mod">
          <ac:chgData name="ゆっくり市場調査論" userId="03e094fd-291a-4030-9f28-a3cc6b5984cc" providerId="ADAL" clId="{F1D2AFB7-5FED-4847-80FA-374E443CA631}" dt="2024-04-03T16:21:59.752" v="131" actId="962"/>
          <ac:picMkLst>
            <pc:docMk/>
            <pc:sldMk cId="509347215" sldId="288"/>
            <ac:picMk id="3" creationId="{EC7C0EEE-1D1C-70E8-7A58-58293B8601AE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3620743834" sldId="288"/>
        </pc:sldMkLst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051919572" sldId="289"/>
        </pc:sldMkLst>
      </pc:sldChg>
      <pc:sldChg chg="addSp modSp new mod">
        <pc:chgData name="ゆっくり市場調査論" userId="03e094fd-291a-4030-9f28-a3cc6b5984cc" providerId="ADAL" clId="{F1D2AFB7-5FED-4847-80FA-374E443CA631}" dt="2024-04-03T16:22:03.102" v="134" actId="962"/>
        <pc:sldMkLst>
          <pc:docMk/>
          <pc:sldMk cId="4081112315" sldId="289"/>
        </pc:sldMkLst>
        <pc:picChg chg="add mod">
          <ac:chgData name="ゆっくり市場調査論" userId="03e094fd-291a-4030-9f28-a3cc6b5984cc" providerId="ADAL" clId="{F1D2AFB7-5FED-4847-80FA-374E443CA631}" dt="2024-04-03T16:22:03.102" v="134" actId="962"/>
          <ac:picMkLst>
            <pc:docMk/>
            <pc:sldMk cId="4081112315" sldId="289"/>
            <ac:picMk id="3" creationId="{ED81C8FB-659E-6162-4C7F-9BC2D382B48F}"/>
          </ac:picMkLst>
        </pc:picChg>
      </pc:sldChg>
      <pc:sldChg chg="addSp modSp new mod">
        <pc:chgData name="ゆっくり市場調査論" userId="03e094fd-291a-4030-9f28-a3cc6b5984cc" providerId="ADAL" clId="{F1D2AFB7-5FED-4847-80FA-374E443CA631}" dt="2024-04-03T16:22:07.065" v="137" actId="962"/>
        <pc:sldMkLst>
          <pc:docMk/>
          <pc:sldMk cId="2971085365" sldId="290"/>
        </pc:sldMkLst>
        <pc:picChg chg="add mod">
          <ac:chgData name="ゆっくり市場調査論" userId="03e094fd-291a-4030-9f28-a3cc6b5984cc" providerId="ADAL" clId="{F1D2AFB7-5FED-4847-80FA-374E443CA631}" dt="2024-04-03T16:22:07.065" v="137" actId="962"/>
          <ac:picMkLst>
            <pc:docMk/>
            <pc:sldMk cId="2971085365" sldId="290"/>
            <ac:picMk id="3" creationId="{53C4CE5D-0641-A8EA-EFD1-3B28EF928141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3519626373" sldId="290"/>
        </pc:sldMkLst>
      </pc:sldChg>
      <pc:sldChg chg="addSp modSp new mod">
        <pc:chgData name="ゆっくり市場調査論" userId="03e094fd-291a-4030-9f28-a3cc6b5984cc" providerId="ADAL" clId="{F1D2AFB7-5FED-4847-80FA-374E443CA631}" dt="2024-04-03T16:22:10.195" v="140" actId="962"/>
        <pc:sldMkLst>
          <pc:docMk/>
          <pc:sldMk cId="3252241990" sldId="291"/>
        </pc:sldMkLst>
        <pc:picChg chg="add mod">
          <ac:chgData name="ゆっくり市場調査論" userId="03e094fd-291a-4030-9f28-a3cc6b5984cc" providerId="ADAL" clId="{F1D2AFB7-5FED-4847-80FA-374E443CA631}" dt="2024-04-03T16:22:10.195" v="140" actId="962"/>
          <ac:picMkLst>
            <pc:docMk/>
            <pc:sldMk cId="3252241990" sldId="291"/>
            <ac:picMk id="3" creationId="{C8071F22-B2EA-D50C-60B2-F84FEC108CE1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3978608045" sldId="291"/>
        </pc:sldMkLst>
      </pc:sldChg>
      <pc:sldChg chg="addSp modSp new mod">
        <pc:chgData name="ゆっくり市場調査論" userId="03e094fd-291a-4030-9f28-a3cc6b5984cc" providerId="ADAL" clId="{F1D2AFB7-5FED-4847-80FA-374E443CA631}" dt="2024-04-03T16:22:13.502" v="143" actId="962"/>
        <pc:sldMkLst>
          <pc:docMk/>
          <pc:sldMk cId="166448598" sldId="292"/>
        </pc:sldMkLst>
        <pc:picChg chg="add mod">
          <ac:chgData name="ゆっくり市場調査論" userId="03e094fd-291a-4030-9f28-a3cc6b5984cc" providerId="ADAL" clId="{F1D2AFB7-5FED-4847-80FA-374E443CA631}" dt="2024-04-03T16:22:13.502" v="143" actId="962"/>
          <ac:picMkLst>
            <pc:docMk/>
            <pc:sldMk cId="166448598" sldId="292"/>
            <ac:picMk id="3" creationId="{FD02EFBD-7E31-46B0-2606-69A8022FB48F}"/>
          </ac:picMkLst>
        </pc:picChg>
      </pc:sldChg>
      <pc:sldChg chg="del">
        <pc:chgData name="ゆっくり市場調査論" userId="03e094fd-291a-4030-9f28-a3cc6b5984cc" providerId="ADAL" clId="{F1D2AFB7-5FED-4847-80FA-374E443CA631}" dt="2024-04-03T16:20:06.524" v="0" actId="47"/>
        <pc:sldMkLst>
          <pc:docMk/>
          <pc:sldMk cId="1506015165" sldId="292"/>
        </pc:sldMkLst>
      </pc:sldChg>
      <pc:sldChg chg="addSp modSp new mod">
        <pc:chgData name="ゆっくり市場調査論" userId="03e094fd-291a-4030-9f28-a3cc6b5984cc" providerId="ADAL" clId="{F1D2AFB7-5FED-4847-80FA-374E443CA631}" dt="2024-04-03T16:22:20.163" v="146" actId="962"/>
        <pc:sldMkLst>
          <pc:docMk/>
          <pc:sldMk cId="552571951" sldId="293"/>
        </pc:sldMkLst>
        <pc:picChg chg="add mod">
          <ac:chgData name="ゆっくり市場調査論" userId="03e094fd-291a-4030-9f28-a3cc6b5984cc" providerId="ADAL" clId="{F1D2AFB7-5FED-4847-80FA-374E443CA631}" dt="2024-04-03T16:22:20.163" v="146" actId="962"/>
          <ac:picMkLst>
            <pc:docMk/>
            <pc:sldMk cId="552571951" sldId="293"/>
            <ac:picMk id="3" creationId="{B1008797-4A2D-2665-9EB1-A797117CB862}"/>
          </ac:picMkLst>
        </pc:picChg>
      </pc:sldChg>
      <pc:sldChg chg="new del">
        <pc:chgData name="ゆっくり市場調査論" userId="03e094fd-291a-4030-9f28-a3cc6b5984cc" providerId="ADAL" clId="{F1D2AFB7-5FED-4847-80FA-374E443CA631}" dt="2024-04-03T16:22:22.626" v="147" actId="47"/>
        <pc:sldMkLst>
          <pc:docMk/>
          <pc:sldMk cId="3305394223" sldId="294"/>
        </pc:sldMkLst>
      </pc:sldChg>
      <pc:sldChg chg="new del">
        <pc:chgData name="ゆっくり市場調査論" userId="03e094fd-291a-4030-9f28-a3cc6b5984cc" providerId="ADAL" clId="{F1D2AFB7-5FED-4847-80FA-374E443CA631}" dt="2024-04-03T16:22:22.626" v="147" actId="47"/>
        <pc:sldMkLst>
          <pc:docMk/>
          <pc:sldMk cId="3928711157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D18F4-4894-4163-8020-148E841C27AC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FCFA2-1C85-4320-A955-C6865CE2B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1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8103D95-4F50-A5F8-A014-A57C9FB35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2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E949813-1FB1-905A-013D-601D2289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8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2F600B3-3583-A7F6-7860-15FBAA51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6434429-7BF9-39DA-EDBD-46B86E930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5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ED71DB7-33A1-A47D-2BA2-D0AA02B58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6F6F9FB-2B8E-C376-DC00-5BCDEC5A6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1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608BCE-F302-DD2C-260C-6FF26C4F7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7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9388CD-E20A-009D-3926-6D9EEE17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3610B8C-6C9C-5986-A297-BFE7C0A7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3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7FE576-9F8A-3053-2978-3D32A38C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80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994B8E1-780C-0972-57BB-B301A12F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1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BE2A1A6-CD60-1413-8C64-90FC05EFA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10FDE23-E53E-4E5E-9907-57943E2D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0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6AB498C-15D5-8AF5-8F8B-ECE7DEA11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2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33B4DEE-5BC4-D72D-F673-31CFA1D9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3DB5333-52D0-6EC5-BBCD-4F0EE3014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8DA7AF8-A577-FE6E-4A05-A584D831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DE2E94B-061A-9A38-1174-8CFF02440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DF3ACFC-FEAB-1155-A6BF-43D0802B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68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ABF465-27CC-A3D7-FA11-9C617F726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CC8778-D269-DB37-1B36-670FD1E86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8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4D639DE-B1BA-4D64-3696-437CB3C83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1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674100E-CA25-9211-BAC4-7F021B66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4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4348196-4D5A-0A07-02B2-C4EA7F6B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1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46DA2B8-94F0-E932-BE15-6F21DD65C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7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2203D98-85B1-4C33-8F02-7E9BD7869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81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5A73829-46AA-77C2-4768-AF1D0ECC1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04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675E7C4-2C68-C834-C9E2-EEE0065EB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06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872F701-1DBF-EBBF-EB97-9A7A9726A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4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302E501-0B92-6E75-D14B-E7ED54F05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992AC35-E3DD-60F2-5B53-DC6CE9CA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1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E072B49-1A41-7428-688F-58176B627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0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6982D8E-5578-36A8-E90A-AA01DAF8E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0E9BA84-1EAE-02EE-4956-6788A2FE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869E68A-4519-91B6-9C82-C2856C6FF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40F7528-DA7A-59CB-7FB4-2E7D5838A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中程度の精度で自動的に生成された説明">
            <a:extLst>
              <a:ext uri="{FF2B5EF4-FFF2-40B4-BE49-F238E27FC236}">
                <a16:creationId xmlns:a16="http://schemas.microsoft.com/office/drawing/2014/main" id="{9D4E92A0-0A12-B2B8-8D00-D07F8AF6A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5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DA2DF9-EFD8-9FB3-B995-C5B63AFAD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7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76</TotalTime>
  <Words>0</Words>
  <Application>Microsoft Office PowerPoint</Application>
  <PresentationFormat>ユーザー設定</PresentationFormat>
  <Paragraphs>0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2" baseType="lpstr">
      <vt:lpstr>HG丸ｺﾞｼｯｸM-PRO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2023-08-04T06:33:22Z</dcterms:created>
  <dcterms:modified xsi:type="dcterms:W3CDTF">2024-05-14T11:11:07Z</dcterms:modified>
</cp:coreProperties>
</file>