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818EE-06FF-4A07-8539-FDF347C1CE57}" v="24" dt="2024-05-15T11:59:58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328" d="100"/>
          <a:sy n="328" d="100"/>
        </p:scale>
        <p:origin x="13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ED164D10-4BF8-4A40-BC6A-EA98C1076479}"/>
    <pc:docChg chg="custSel modSld">
      <pc:chgData name="ゆっくり市場調査論" userId="03e094fd-291a-4030-9f28-a3cc6b5984cc" providerId="ADAL" clId="{ED164D10-4BF8-4A40-BC6A-EA98C1076479}" dt="2024-01-22T06:12:40.304" v="7" actId="962"/>
      <pc:docMkLst>
        <pc:docMk/>
      </pc:docMkLst>
      <pc:sldChg chg="addSp delSp modSp mod">
        <pc:chgData name="ゆっくり市場調査論" userId="03e094fd-291a-4030-9f28-a3cc6b5984cc" providerId="ADAL" clId="{ED164D10-4BF8-4A40-BC6A-EA98C1076479}" dt="2024-01-22T06:12:40.304" v="7" actId="962"/>
        <pc:sldMkLst>
          <pc:docMk/>
          <pc:sldMk cId="2601162370" sldId="263"/>
        </pc:sldMkLst>
        <pc:picChg chg="del">
          <ac:chgData name="ゆっくり市場調査論" userId="03e094fd-291a-4030-9f28-a3cc6b5984cc" providerId="ADAL" clId="{ED164D10-4BF8-4A40-BC6A-EA98C1076479}" dt="2024-01-22T05:50:04.131" v="1" actId="478"/>
          <ac:picMkLst>
            <pc:docMk/>
            <pc:sldMk cId="2601162370" sldId="263"/>
            <ac:picMk id="3" creationId="{31AC3687-8A07-8AE4-912A-B102F6C72B31}"/>
          </ac:picMkLst>
        </pc:picChg>
        <pc:picChg chg="add mod">
          <ac:chgData name="ゆっくり市場調査論" userId="03e094fd-291a-4030-9f28-a3cc6b5984cc" providerId="ADAL" clId="{ED164D10-4BF8-4A40-BC6A-EA98C1076479}" dt="2024-01-22T06:12:40.304" v="7" actId="962"/>
          <ac:picMkLst>
            <pc:docMk/>
            <pc:sldMk cId="2601162370" sldId="263"/>
            <ac:picMk id="4" creationId="{61B259A1-E7D6-FEA8-011E-6E2BE434CDA4}"/>
          </ac:picMkLst>
        </pc:picChg>
      </pc:sldChg>
      <pc:sldChg chg="addSp delSp modSp mod">
        <pc:chgData name="ゆっくり市場調査論" userId="03e094fd-291a-4030-9f28-a3cc6b5984cc" providerId="ADAL" clId="{ED164D10-4BF8-4A40-BC6A-EA98C1076479}" dt="2024-01-22T05:50:16.360" v="4" actId="962"/>
        <pc:sldMkLst>
          <pc:docMk/>
          <pc:sldMk cId="887953052" sldId="280"/>
        </pc:sldMkLst>
        <pc:picChg chg="del">
          <ac:chgData name="ゆっくり市場調査論" userId="03e094fd-291a-4030-9f28-a3cc6b5984cc" providerId="ADAL" clId="{ED164D10-4BF8-4A40-BC6A-EA98C1076479}" dt="2024-01-22T05:49:57.603" v="0" actId="478"/>
          <ac:picMkLst>
            <pc:docMk/>
            <pc:sldMk cId="887953052" sldId="280"/>
            <ac:picMk id="3" creationId="{32EA3447-43C0-A57F-D4D6-C20E8B2F7B63}"/>
          </ac:picMkLst>
        </pc:picChg>
        <pc:picChg chg="add mod">
          <ac:chgData name="ゆっくり市場調査論" userId="03e094fd-291a-4030-9f28-a3cc6b5984cc" providerId="ADAL" clId="{ED164D10-4BF8-4A40-BC6A-EA98C1076479}" dt="2024-01-22T05:50:16.360" v="4" actId="962"/>
          <ac:picMkLst>
            <pc:docMk/>
            <pc:sldMk cId="887953052" sldId="280"/>
            <ac:picMk id="4" creationId="{216E5A68-3BB2-6576-F479-96E2529BCE73}"/>
          </ac:picMkLst>
        </pc:picChg>
      </pc:sldChg>
    </pc:docChg>
  </pc:docChgLst>
  <pc:docChgLst>
    <pc:chgData name="ゆっくり市場調査論" userId="03e094fd-291a-4030-9f28-a3cc6b5984cc" providerId="ADAL" clId="{AA82089E-423B-4F02-A9BA-64881BFD081C}"/>
    <pc:docChg chg="custSel modSld">
      <pc:chgData name="ゆっくり市場調査論" userId="03e094fd-291a-4030-9f28-a3cc6b5984cc" providerId="ADAL" clId="{AA82089E-423B-4F02-A9BA-64881BFD081C}" dt="2024-04-29T06:22:54.705" v="15" actId="962"/>
      <pc:docMkLst>
        <pc:docMk/>
      </pc:docMkLst>
      <pc:sldChg chg="addSp delSp modSp mod">
        <pc:chgData name="ゆっくり市場調査論" userId="03e094fd-291a-4030-9f28-a3cc6b5984cc" providerId="ADAL" clId="{AA82089E-423B-4F02-A9BA-64881BFD081C}" dt="2024-04-29T06:22:35.944" v="11" actId="962"/>
        <pc:sldMkLst>
          <pc:docMk/>
          <pc:sldMk cId="3377936662" sldId="279"/>
        </pc:sldMkLst>
        <pc:picChg chg="del">
          <ac:chgData name="ゆっくり市場調査論" userId="03e094fd-291a-4030-9f28-a3cc6b5984cc" providerId="ADAL" clId="{AA82089E-423B-4F02-A9BA-64881BFD081C}" dt="2024-04-29T06:21:29.486" v="4" actId="478"/>
          <ac:picMkLst>
            <pc:docMk/>
            <pc:sldMk cId="3377936662" sldId="279"/>
            <ac:picMk id="3" creationId="{6145DE75-037D-7719-E9BA-648D8BFF256B}"/>
          </ac:picMkLst>
        </pc:picChg>
        <pc:picChg chg="add del mod">
          <ac:chgData name="ゆっくり市場調査論" userId="03e094fd-291a-4030-9f28-a3cc6b5984cc" providerId="ADAL" clId="{AA82089E-423B-4F02-A9BA-64881BFD081C}" dt="2024-04-29T06:21:56.482" v="8" actId="478"/>
          <ac:picMkLst>
            <pc:docMk/>
            <pc:sldMk cId="3377936662" sldId="279"/>
            <ac:picMk id="4" creationId="{B68242B0-A0EC-16F2-00F7-6055D2D6D320}"/>
          </ac:picMkLst>
        </pc:picChg>
        <pc:picChg chg="add mod">
          <ac:chgData name="ゆっくり市場調査論" userId="03e094fd-291a-4030-9f28-a3cc6b5984cc" providerId="ADAL" clId="{AA82089E-423B-4F02-A9BA-64881BFD081C}" dt="2024-04-29T06:22:35.944" v="11" actId="962"/>
          <ac:picMkLst>
            <pc:docMk/>
            <pc:sldMk cId="3377936662" sldId="279"/>
            <ac:picMk id="6" creationId="{69ABB644-B8E9-A8C4-D95E-DFEB7ADC0536}"/>
          </ac:picMkLst>
        </pc:picChg>
      </pc:sldChg>
      <pc:sldChg chg="addSp delSp modSp mod">
        <pc:chgData name="ゆっくり市場調査論" userId="03e094fd-291a-4030-9f28-a3cc6b5984cc" providerId="ADAL" clId="{AA82089E-423B-4F02-A9BA-64881BFD081C}" dt="2024-04-29T06:22:54.705" v="15" actId="962"/>
        <pc:sldMkLst>
          <pc:docMk/>
          <pc:sldMk cId="887953052" sldId="280"/>
        </pc:sldMkLst>
        <pc:picChg chg="add del mod">
          <ac:chgData name="ゆっくり市場調査論" userId="03e094fd-291a-4030-9f28-a3cc6b5984cc" providerId="ADAL" clId="{AA82089E-423B-4F02-A9BA-64881BFD081C}" dt="2024-04-29T06:22:51.606" v="12" actId="478"/>
          <ac:picMkLst>
            <pc:docMk/>
            <pc:sldMk cId="887953052" sldId="280"/>
            <ac:picMk id="3" creationId="{18150928-3EA7-176C-C0A3-9EFF17D83046}"/>
          </ac:picMkLst>
        </pc:picChg>
        <pc:picChg chg="del">
          <ac:chgData name="ゆっくり市場調査論" userId="03e094fd-291a-4030-9f28-a3cc6b5984cc" providerId="ADAL" clId="{AA82089E-423B-4F02-A9BA-64881BFD081C}" dt="2024-04-29T06:17:38.918" v="0" actId="478"/>
          <ac:picMkLst>
            <pc:docMk/>
            <pc:sldMk cId="887953052" sldId="280"/>
            <ac:picMk id="4" creationId="{216E5A68-3BB2-6576-F479-96E2529BCE73}"/>
          </ac:picMkLst>
        </pc:picChg>
        <pc:picChg chg="add mod">
          <ac:chgData name="ゆっくり市場調査論" userId="03e094fd-291a-4030-9f28-a3cc6b5984cc" providerId="ADAL" clId="{AA82089E-423B-4F02-A9BA-64881BFD081C}" dt="2024-04-29T06:22:54.705" v="15" actId="962"/>
          <ac:picMkLst>
            <pc:docMk/>
            <pc:sldMk cId="887953052" sldId="280"/>
            <ac:picMk id="6" creationId="{8D732C67-3EB3-270F-B38B-85F3E88796E9}"/>
          </ac:picMkLst>
        </pc:picChg>
      </pc:sldChg>
    </pc:docChg>
  </pc:docChgLst>
  <pc:docChgLst>
    <pc:chgData name="ゆっくり市場調査論" userId="03e094fd-291a-4030-9f28-a3cc6b5984cc" providerId="ADAL" clId="{345818EE-06FF-4A07-8539-FDF347C1CE57}"/>
    <pc:docChg chg="custSel addSld delSld modSld">
      <pc:chgData name="ゆっくり市場調査論" userId="03e094fd-291a-4030-9f28-a3cc6b5984cc" providerId="ADAL" clId="{345818EE-06FF-4A07-8539-FDF347C1CE57}" dt="2024-05-15T11:59:59.273" v="124" actId="962"/>
      <pc:docMkLst>
        <pc:docMk/>
      </pc:docMkLst>
      <pc:sldChg chg="new del">
        <pc:chgData name="ゆっくり市場調査論" userId="03e094fd-291a-4030-9f28-a3cc6b5984cc" providerId="ADAL" clId="{345818EE-06FF-4A07-8539-FDF347C1CE57}" dt="2024-05-07T11:51:45.935" v="51" actId="47"/>
        <pc:sldMkLst>
          <pc:docMk/>
          <pc:sldMk cId="2471311200" sldId="256"/>
        </pc:sldMkLst>
      </pc:sldChg>
      <pc:sldChg chg="addSp modSp new mod">
        <pc:chgData name="ゆっくり市場調査論" userId="03e094fd-291a-4030-9f28-a3cc6b5984cc" providerId="ADAL" clId="{345818EE-06FF-4A07-8539-FDF347C1CE57}" dt="2024-05-07T11:51:50.484" v="54" actId="962"/>
        <pc:sldMkLst>
          <pc:docMk/>
          <pc:sldMk cId="127256813" sldId="257"/>
        </pc:sldMkLst>
        <pc:picChg chg="add mod">
          <ac:chgData name="ゆっくり市場調査論" userId="03e094fd-291a-4030-9f28-a3cc6b5984cc" providerId="ADAL" clId="{345818EE-06FF-4A07-8539-FDF347C1CE57}" dt="2024-05-07T11:51:50.484" v="54" actId="962"/>
          <ac:picMkLst>
            <pc:docMk/>
            <pc:sldMk cId="127256813" sldId="257"/>
            <ac:picMk id="3" creationId="{4C2CE0CF-A74A-02C2-036C-1B7C09A06AD4}"/>
          </ac:picMkLst>
        </pc:picChg>
      </pc:sldChg>
      <pc:sldChg chg="del">
        <pc:chgData name="ゆっくり市場調査論" userId="03e094fd-291a-4030-9f28-a3cc6b5984cc" providerId="ADAL" clId="{345818EE-06FF-4A07-8539-FDF347C1CE57}" dt="2024-05-07T11:51:33.082" v="0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345818EE-06FF-4A07-8539-FDF347C1CE57}" dt="2024-05-07T11:51:54.019" v="56" actId="27614"/>
        <pc:sldMkLst>
          <pc:docMk/>
          <pc:sldMk cId="1222251454" sldId="258"/>
        </pc:sldMkLst>
        <pc:picChg chg="add mod">
          <ac:chgData name="ゆっくり市場調査論" userId="03e094fd-291a-4030-9f28-a3cc6b5984cc" providerId="ADAL" clId="{345818EE-06FF-4A07-8539-FDF347C1CE57}" dt="2024-05-07T11:51:54.019" v="56" actId="27614"/>
          <ac:picMkLst>
            <pc:docMk/>
            <pc:sldMk cId="1222251454" sldId="258"/>
            <ac:picMk id="3" creationId="{EE276F99-82E5-D86D-EA53-48D5DF479EB3}"/>
          </ac:picMkLst>
        </pc:picChg>
      </pc:sldChg>
      <pc:sldChg chg="addSp modSp new mod">
        <pc:chgData name="ゆっくり市場調査論" userId="03e094fd-291a-4030-9f28-a3cc6b5984cc" providerId="ADAL" clId="{345818EE-06FF-4A07-8539-FDF347C1CE57}" dt="2024-05-07T11:51:58.089" v="59" actId="962"/>
        <pc:sldMkLst>
          <pc:docMk/>
          <pc:sldMk cId="1276002946" sldId="259"/>
        </pc:sldMkLst>
        <pc:picChg chg="add mod">
          <ac:chgData name="ゆっくり市場調査論" userId="03e094fd-291a-4030-9f28-a3cc6b5984cc" providerId="ADAL" clId="{345818EE-06FF-4A07-8539-FDF347C1CE57}" dt="2024-05-07T11:51:58.089" v="59" actId="962"/>
          <ac:picMkLst>
            <pc:docMk/>
            <pc:sldMk cId="1276002946" sldId="259"/>
            <ac:picMk id="3" creationId="{12C6D1DF-B580-15F9-7EBE-F4FC44010F66}"/>
          </ac:picMkLst>
        </pc:picChg>
      </pc:sldChg>
      <pc:sldChg chg="addSp modSp new mod">
        <pc:chgData name="ゆっくり市場調査論" userId="03e094fd-291a-4030-9f28-a3cc6b5984cc" providerId="ADAL" clId="{345818EE-06FF-4A07-8539-FDF347C1CE57}" dt="2024-05-07T11:52:01.922" v="62" actId="962"/>
        <pc:sldMkLst>
          <pc:docMk/>
          <pc:sldMk cId="1181159332" sldId="260"/>
        </pc:sldMkLst>
        <pc:picChg chg="add mod">
          <ac:chgData name="ゆっくり市場調査論" userId="03e094fd-291a-4030-9f28-a3cc6b5984cc" providerId="ADAL" clId="{345818EE-06FF-4A07-8539-FDF347C1CE57}" dt="2024-05-07T11:52:01.922" v="62" actId="962"/>
          <ac:picMkLst>
            <pc:docMk/>
            <pc:sldMk cId="1181159332" sldId="260"/>
            <ac:picMk id="3" creationId="{9ADE127C-0B11-63E5-DABF-202AD4DB71AD}"/>
          </ac:picMkLst>
        </pc:picChg>
      </pc:sldChg>
      <pc:sldChg chg="del">
        <pc:chgData name="ゆっくり市場調査論" userId="03e094fd-291a-4030-9f28-a3cc6b5984cc" providerId="ADAL" clId="{345818EE-06FF-4A07-8539-FDF347C1CE57}" dt="2024-05-07T11:51:34.495" v="17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345818EE-06FF-4A07-8539-FDF347C1CE57}" dt="2024-05-07T11:52:06.240" v="64" actId="27614"/>
        <pc:sldMkLst>
          <pc:docMk/>
          <pc:sldMk cId="2967763031" sldId="261"/>
        </pc:sldMkLst>
        <pc:picChg chg="add mod">
          <ac:chgData name="ゆっくり市場調査論" userId="03e094fd-291a-4030-9f28-a3cc6b5984cc" providerId="ADAL" clId="{345818EE-06FF-4A07-8539-FDF347C1CE57}" dt="2024-05-07T11:52:06.240" v="64" actId="27614"/>
          <ac:picMkLst>
            <pc:docMk/>
            <pc:sldMk cId="2967763031" sldId="261"/>
            <ac:picMk id="3" creationId="{089ECF8C-1F9B-5F5B-0CBD-B303968947E2}"/>
          </ac:picMkLst>
        </pc:picChg>
      </pc:sldChg>
      <pc:sldChg chg="addSp modSp new mod">
        <pc:chgData name="ゆっくり市場調査論" userId="03e094fd-291a-4030-9f28-a3cc6b5984cc" providerId="ADAL" clId="{345818EE-06FF-4A07-8539-FDF347C1CE57}" dt="2024-05-07T11:52:08.979" v="67" actId="962"/>
        <pc:sldMkLst>
          <pc:docMk/>
          <pc:sldMk cId="2074559263" sldId="262"/>
        </pc:sldMkLst>
        <pc:picChg chg="add mod">
          <ac:chgData name="ゆっくり市場調査論" userId="03e094fd-291a-4030-9f28-a3cc6b5984cc" providerId="ADAL" clId="{345818EE-06FF-4A07-8539-FDF347C1CE57}" dt="2024-05-07T11:52:08.979" v="67" actId="962"/>
          <ac:picMkLst>
            <pc:docMk/>
            <pc:sldMk cId="2074559263" sldId="262"/>
            <ac:picMk id="3" creationId="{D9CA0D31-B63B-4647-792E-CBC801BC11EE}"/>
          </ac:picMkLst>
        </pc:picChg>
      </pc:sldChg>
      <pc:sldChg chg="del">
        <pc:chgData name="ゆっくり市場調査論" userId="03e094fd-291a-4030-9f28-a3cc6b5984cc" providerId="ADAL" clId="{345818EE-06FF-4A07-8539-FDF347C1CE57}" dt="2024-05-07T11:51:34.606" v="18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345818EE-06FF-4A07-8539-FDF347C1CE57}" dt="2024-05-07T11:52:12.470" v="70" actId="962"/>
        <pc:sldMkLst>
          <pc:docMk/>
          <pc:sldMk cId="2524794253" sldId="263"/>
        </pc:sldMkLst>
        <pc:picChg chg="add mod">
          <ac:chgData name="ゆっくり市場調査論" userId="03e094fd-291a-4030-9f28-a3cc6b5984cc" providerId="ADAL" clId="{345818EE-06FF-4A07-8539-FDF347C1CE57}" dt="2024-05-07T11:52:12.470" v="70" actId="962"/>
          <ac:picMkLst>
            <pc:docMk/>
            <pc:sldMk cId="2524794253" sldId="263"/>
            <ac:picMk id="3" creationId="{4C99AA25-2AF9-A9BE-450A-54C093284439}"/>
          </ac:picMkLst>
        </pc:picChg>
      </pc:sldChg>
      <pc:sldChg chg="del">
        <pc:chgData name="ゆっくり市場調査論" userId="03e094fd-291a-4030-9f28-a3cc6b5984cc" providerId="ADAL" clId="{345818EE-06FF-4A07-8539-FDF347C1CE57}" dt="2024-05-07T11:51:34.710" v="19" actId="47"/>
        <pc:sldMkLst>
          <pc:docMk/>
          <pc:sldMk cId="2601162370" sldId="263"/>
        </pc:sldMkLst>
      </pc:sldChg>
      <pc:sldChg chg="addSp modSp new mod">
        <pc:chgData name="ゆっくり市場調査論" userId="03e094fd-291a-4030-9f28-a3cc6b5984cc" providerId="ADAL" clId="{345818EE-06FF-4A07-8539-FDF347C1CE57}" dt="2024-05-07T11:52:16.139" v="73" actId="962"/>
        <pc:sldMkLst>
          <pc:docMk/>
          <pc:sldMk cId="1057191880" sldId="264"/>
        </pc:sldMkLst>
        <pc:picChg chg="add mod">
          <ac:chgData name="ゆっくり市場調査論" userId="03e094fd-291a-4030-9f28-a3cc6b5984cc" providerId="ADAL" clId="{345818EE-06FF-4A07-8539-FDF347C1CE57}" dt="2024-05-07T11:52:16.139" v="73" actId="962"/>
          <ac:picMkLst>
            <pc:docMk/>
            <pc:sldMk cId="1057191880" sldId="264"/>
            <ac:picMk id="3" creationId="{BDAED37E-019D-36A7-FE9E-52CF936584C5}"/>
          </ac:picMkLst>
        </pc:picChg>
      </pc:sldChg>
      <pc:sldChg chg="addSp modSp new mod">
        <pc:chgData name="ゆっくり市場調査論" userId="03e094fd-291a-4030-9f28-a3cc6b5984cc" providerId="ADAL" clId="{345818EE-06FF-4A07-8539-FDF347C1CE57}" dt="2024-05-07T11:52:19.823" v="76" actId="962"/>
        <pc:sldMkLst>
          <pc:docMk/>
          <pc:sldMk cId="1377854870" sldId="265"/>
        </pc:sldMkLst>
        <pc:picChg chg="add mod">
          <ac:chgData name="ゆっくり市場調査論" userId="03e094fd-291a-4030-9f28-a3cc6b5984cc" providerId="ADAL" clId="{345818EE-06FF-4A07-8539-FDF347C1CE57}" dt="2024-05-07T11:52:19.823" v="76" actId="962"/>
          <ac:picMkLst>
            <pc:docMk/>
            <pc:sldMk cId="1377854870" sldId="265"/>
            <ac:picMk id="3" creationId="{8C33730F-2512-E17D-F567-2C448625DEE6}"/>
          </ac:picMkLst>
        </pc:picChg>
      </pc:sldChg>
      <pc:sldChg chg="addSp modSp new mod">
        <pc:chgData name="ゆっくり市場調査論" userId="03e094fd-291a-4030-9f28-a3cc6b5984cc" providerId="ADAL" clId="{345818EE-06FF-4A07-8539-FDF347C1CE57}" dt="2024-05-07T11:52:23.605" v="79" actId="962"/>
        <pc:sldMkLst>
          <pc:docMk/>
          <pc:sldMk cId="3274790390" sldId="266"/>
        </pc:sldMkLst>
        <pc:picChg chg="add mod">
          <ac:chgData name="ゆっくり市場調査論" userId="03e094fd-291a-4030-9f28-a3cc6b5984cc" providerId="ADAL" clId="{345818EE-06FF-4A07-8539-FDF347C1CE57}" dt="2024-05-07T11:52:23.605" v="79" actId="962"/>
          <ac:picMkLst>
            <pc:docMk/>
            <pc:sldMk cId="3274790390" sldId="266"/>
            <ac:picMk id="3" creationId="{9E276F26-0E88-EC73-0F7E-583580842EA3}"/>
          </ac:picMkLst>
        </pc:picChg>
      </pc:sldChg>
      <pc:sldChg chg="addSp modSp new mod">
        <pc:chgData name="ゆっくり市場調査論" userId="03e094fd-291a-4030-9f28-a3cc6b5984cc" providerId="ADAL" clId="{345818EE-06FF-4A07-8539-FDF347C1CE57}" dt="2024-05-07T11:52:28.036" v="82" actId="962"/>
        <pc:sldMkLst>
          <pc:docMk/>
          <pc:sldMk cId="331597645" sldId="267"/>
        </pc:sldMkLst>
        <pc:picChg chg="add mod">
          <ac:chgData name="ゆっくり市場調査論" userId="03e094fd-291a-4030-9f28-a3cc6b5984cc" providerId="ADAL" clId="{345818EE-06FF-4A07-8539-FDF347C1CE57}" dt="2024-05-07T11:52:28.036" v="82" actId="962"/>
          <ac:picMkLst>
            <pc:docMk/>
            <pc:sldMk cId="331597645" sldId="267"/>
            <ac:picMk id="3" creationId="{B4875DB1-65B8-5530-10E8-280BF833060B}"/>
          </ac:picMkLst>
        </pc:picChg>
      </pc:sldChg>
      <pc:sldChg chg="del">
        <pc:chgData name="ゆっくり市場調査論" userId="03e094fd-291a-4030-9f28-a3cc6b5984cc" providerId="ADAL" clId="{345818EE-06FF-4A07-8539-FDF347C1CE57}" dt="2024-05-07T11:51:33.579" v="1" actId="47"/>
        <pc:sldMkLst>
          <pc:docMk/>
          <pc:sldMk cId="2951974486" sldId="267"/>
        </pc:sldMkLst>
      </pc:sldChg>
      <pc:sldChg chg="del">
        <pc:chgData name="ゆっくり市場調査論" userId="03e094fd-291a-4030-9f28-a3cc6b5984cc" providerId="ADAL" clId="{345818EE-06FF-4A07-8539-FDF347C1CE57}" dt="2024-05-07T11:51:33.685" v="2" actId="47"/>
        <pc:sldMkLst>
          <pc:docMk/>
          <pc:sldMk cId="99871775" sldId="268"/>
        </pc:sldMkLst>
      </pc:sldChg>
      <pc:sldChg chg="addSp modSp new mod">
        <pc:chgData name="ゆっくり市場調査論" userId="03e094fd-291a-4030-9f28-a3cc6b5984cc" providerId="ADAL" clId="{345818EE-06FF-4A07-8539-FDF347C1CE57}" dt="2024-05-07T11:52:32.077" v="85" actId="962"/>
        <pc:sldMkLst>
          <pc:docMk/>
          <pc:sldMk cId="141013074" sldId="268"/>
        </pc:sldMkLst>
        <pc:picChg chg="add mod">
          <ac:chgData name="ゆっくり市場調査論" userId="03e094fd-291a-4030-9f28-a3cc6b5984cc" providerId="ADAL" clId="{345818EE-06FF-4A07-8539-FDF347C1CE57}" dt="2024-05-07T11:52:32.077" v="85" actId="962"/>
          <ac:picMkLst>
            <pc:docMk/>
            <pc:sldMk cId="141013074" sldId="268"/>
            <ac:picMk id="3" creationId="{66A4A43F-A0E1-E9FB-107F-3E8E154F5F48}"/>
          </ac:picMkLst>
        </pc:picChg>
      </pc:sldChg>
      <pc:sldChg chg="addSp modSp new mod">
        <pc:chgData name="ゆっくり市場調査論" userId="03e094fd-291a-4030-9f28-a3cc6b5984cc" providerId="ADAL" clId="{345818EE-06FF-4A07-8539-FDF347C1CE57}" dt="2024-05-07T11:52:35.177" v="88" actId="962"/>
        <pc:sldMkLst>
          <pc:docMk/>
          <pc:sldMk cId="325895766" sldId="269"/>
        </pc:sldMkLst>
        <pc:picChg chg="add mod">
          <ac:chgData name="ゆっくり市場調査論" userId="03e094fd-291a-4030-9f28-a3cc6b5984cc" providerId="ADAL" clId="{345818EE-06FF-4A07-8539-FDF347C1CE57}" dt="2024-05-07T11:52:35.177" v="88" actId="962"/>
          <ac:picMkLst>
            <pc:docMk/>
            <pc:sldMk cId="325895766" sldId="269"/>
            <ac:picMk id="3" creationId="{9071DB46-B161-AC82-BCA7-A03D49D0117E}"/>
          </ac:picMkLst>
        </pc:picChg>
      </pc:sldChg>
      <pc:sldChg chg="del">
        <pc:chgData name="ゆっくり市場調査論" userId="03e094fd-291a-4030-9f28-a3cc6b5984cc" providerId="ADAL" clId="{345818EE-06FF-4A07-8539-FDF347C1CE57}" dt="2024-05-07T11:51:33.793" v="3" actId="47"/>
        <pc:sldMkLst>
          <pc:docMk/>
          <pc:sldMk cId="1522137527" sldId="269"/>
        </pc:sldMkLst>
      </pc:sldChg>
      <pc:sldChg chg="addSp delSp modSp new mod">
        <pc:chgData name="ゆっくり市場調査論" userId="03e094fd-291a-4030-9f28-a3cc6b5984cc" providerId="ADAL" clId="{345818EE-06FF-4A07-8539-FDF347C1CE57}" dt="2024-05-15T11:59:55.008" v="121" actId="962"/>
        <pc:sldMkLst>
          <pc:docMk/>
          <pc:sldMk cId="1423772381" sldId="270"/>
        </pc:sldMkLst>
        <pc:picChg chg="add del mod">
          <ac:chgData name="ゆっくり市場調査論" userId="03e094fd-291a-4030-9f28-a3cc6b5984cc" providerId="ADAL" clId="{345818EE-06FF-4A07-8539-FDF347C1CE57}" dt="2024-05-15T11:57:27.868" v="109" actId="478"/>
          <ac:picMkLst>
            <pc:docMk/>
            <pc:sldMk cId="1423772381" sldId="270"/>
            <ac:picMk id="3" creationId="{70428D52-F518-2803-3E22-C81D1CCDE1CF}"/>
          </ac:picMkLst>
        </pc:picChg>
        <pc:picChg chg="add del mod">
          <ac:chgData name="ゆっくり市場調査論" userId="03e094fd-291a-4030-9f28-a3cc6b5984cc" providerId="ADAL" clId="{345818EE-06FF-4A07-8539-FDF347C1CE57}" dt="2024-05-15T11:59:16.557" v="117" actId="478"/>
          <ac:picMkLst>
            <pc:docMk/>
            <pc:sldMk cId="1423772381" sldId="270"/>
            <ac:picMk id="4" creationId="{494F4B8B-35CA-A2F8-5F0A-BD0390F920C0}"/>
          </ac:picMkLst>
        </pc:picChg>
        <pc:picChg chg="add mod">
          <ac:chgData name="ゆっくり市場調査論" userId="03e094fd-291a-4030-9f28-a3cc6b5984cc" providerId="ADAL" clId="{345818EE-06FF-4A07-8539-FDF347C1CE57}" dt="2024-05-15T11:59:55.008" v="121" actId="962"/>
          <ac:picMkLst>
            <pc:docMk/>
            <pc:sldMk cId="1423772381" sldId="270"/>
            <ac:picMk id="6" creationId="{5AB4E0AA-3C06-26A4-D68F-98A5A6345F17}"/>
          </ac:picMkLst>
        </pc:picChg>
      </pc:sldChg>
      <pc:sldChg chg="del">
        <pc:chgData name="ゆっくり市場調査論" userId="03e094fd-291a-4030-9f28-a3cc6b5984cc" providerId="ADAL" clId="{345818EE-06FF-4A07-8539-FDF347C1CE57}" dt="2024-05-07T11:51:33.915" v="4" actId="47"/>
        <pc:sldMkLst>
          <pc:docMk/>
          <pc:sldMk cId="3569897609" sldId="270"/>
        </pc:sldMkLst>
      </pc:sldChg>
      <pc:sldChg chg="addSp delSp modSp new mod">
        <pc:chgData name="ゆっくり市場調査論" userId="03e094fd-291a-4030-9f28-a3cc6b5984cc" providerId="ADAL" clId="{345818EE-06FF-4A07-8539-FDF347C1CE57}" dt="2024-05-15T11:59:59.273" v="124" actId="962"/>
        <pc:sldMkLst>
          <pc:docMk/>
          <pc:sldMk cId="623875330" sldId="271"/>
        </pc:sldMkLst>
        <pc:picChg chg="add del mod">
          <ac:chgData name="ゆっくり市場調査論" userId="03e094fd-291a-4030-9f28-a3cc6b5984cc" providerId="ADAL" clId="{345818EE-06FF-4A07-8539-FDF347C1CE57}" dt="2024-05-15T11:57:30.429" v="110" actId="478"/>
          <ac:picMkLst>
            <pc:docMk/>
            <pc:sldMk cId="623875330" sldId="271"/>
            <ac:picMk id="3" creationId="{9BD8A46D-69BB-DBC4-9B89-218CD1247561}"/>
          </ac:picMkLst>
        </pc:picChg>
        <pc:picChg chg="add del mod">
          <ac:chgData name="ゆっくり市場調査論" userId="03e094fd-291a-4030-9f28-a3cc6b5984cc" providerId="ADAL" clId="{345818EE-06FF-4A07-8539-FDF347C1CE57}" dt="2024-05-15T11:59:18.876" v="118" actId="478"/>
          <ac:picMkLst>
            <pc:docMk/>
            <pc:sldMk cId="623875330" sldId="271"/>
            <ac:picMk id="4" creationId="{046DB549-7037-099E-2737-FA2B29E409C3}"/>
          </ac:picMkLst>
        </pc:picChg>
        <pc:picChg chg="add mod">
          <ac:chgData name="ゆっくり市場調査論" userId="03e094fd-291a-4030-9f28-a3cc6b5984cc" providerId="ADAL" clId="{345818EE-06FF-4A07-8539-FDF347C1CE57}" dt="2024-05-15T11:59:59.273" v="124" actId="962"/>
          <ac:picMkLst>
            <pc:docMk/>
            <pc:sldMk cId="623875330" sldId="271"/>
            <ac:picMk id="6" creationId="{36734683-790A-9879-7D41-95BF84B858AF}"/>
          </ac:picMkLst>
        </pc:picChg>
      </pc:sldChg>
      <pc:sldChg chg="del">
        <pc:chgData name="ゆっくり市場調査論" userId="03e094fd-291a-4030-9f28-a3cc6b5984cc" providerId="ADAL" clId="{345818EE-06FF-4A07-8539-FDF347C1CE57}" dt="2024-05-07T11:51:33.960" v="5" actId="47"/>
        <pc:sldMkLst>
          <pc:docMk/>
          <pc:sldMk cId="3736696018" sldId="271"/>
        </pc:sldMkLst>
      </pc:sldChg>
      <pc:sldChg chg="del">
        <pc:chgData name="ゆっくり市場調査論" userId="03e094fd-291a-4030-9f28-a3cc6b5984cc" providerId="ADAL" clId="{345818EE-06FF-4A07-8539-FDF347C1CE57}" dt="2024-05-07T11:51:33.981" v="6" actId="47"/>
        <pc:sldMkLst>
          <pc:docMk/>
          <pc:sldMk cId="60650041" sldId="272"/>
        </pc:sldMkLst>
      </pc:sldChg>
      <pc:sldChg chg="addSp modSp new mod">
        <pc:chgData name="ゆっくり市場調査論" userId="03e094fd-291a-4030-9f28-a3cc6b5984cc" providerId="ADAL" clId="{345818EE-06FF-4A07-8539-FDF347C1CE57}" dt="2024-05-07T11:52:46.204" v="96" actId="962"/>
        <pc:sldMkLst>
          <pc:docMk/>
          <pc:sldMk cId="2586803566" sldId="272"/>
        </pc:sldMkLst>
        <pc:picChg chg="add mod">
          <ac:chgData name="ゆっくり市場調査論" userId="03e094fd-291a-4030-9f28-a3cc6b5984cc" providerId="ADAL" clId="{345818EE-06FF-4A07-8539-FDF347C1CE57}" dt="2024-05-07T11:52:46.204" v="96" actId="962"/>
          <ac:picMkLst>
            <pc:docMk/>
            <pc:sldMk cId="2586803566" sldId="272"/>
            <ac:picMk id="3" creationId="{73EA02CC-32FD-6E5E-FC83-DB7DF370BD3A}"/>
          </ac:picMkLst>
        </pc:picChg>
      </pc:sldChg>
      <pc:sldChg chg="del">
        <pc:chgData name="ゆっくり市場調査論" userId="03e094fd-291a-4030-9f28-a3cc6b5984cc" providerId="ADAL" clId="{345818EE-06FF-4A07-8539-FDF347C1CE57}" dt="2024-05-07T11:51:34" v="7" actId="47"/>
        <pc:sldMkLst>
          <pc:docMk/>
          <pc:sldMk cId="1102929866" sldId="273"/>
        </pc:sldMkLst>
      </pc:sldChg>
      <pc:sldChg chg="addSp modSp new mod">
        <pc:chgData name="ゆっくり市場調査論" userId="03e094fd-291a-4030-9f28-a3cc6b5984cc" providerId="ADAL" clId="{345818EE-06FF-4A07-8539-FDF347C1CE57}" dt="2024-05-07T11:52:50.083" v="99" actId="962"/>
        <pc:sldMkLst>
          <pc:docMk/>
          <pc:sldMk cId="2035136693" sldId="273"/>
        </pc:sldMkLst>
        <pc:picChg chg="add mod">
          <ac:chgData name="ゆっくり市場調査論" userId="03e094fd-291a-4030-9f28-a3cc6b5984cc" providerId="ADAL" clId="{345818EE-06FF-4A07-8539-FDF347C1CE57}" dt="2024-05-07T11:52:50.083" v="99" actId="962"/>
          <ac:picMkLst>
            <pc:docMk/>
            <pc:sldMk cId="2035136693" sldId="273"/>
            <ac:picMk id="3" creationId="{995CCBE7-2080-397A-7CF5-9D06E2E86BDA}"/>
          </ac:picMkLst>
        </pc:picChg>
      </pc:sldChg>
      <pc:sldChg chg="del">
        <pc:chgData name="ゆっくり市場調査論" userId="03e094fd-291a-4030-9f28-a3cc6b5984cc" providerId="ADAL" clId="{345818EE-06FF-4A07-8539-FDF347C1CE57}" dt="2024-05-07T11:51:34.028" v="8" actId="47"/>
        <pc:sldMkLst>
          <pc:docMk/>
          <pc:sldMk cId="633507488" sldId="274"/>
        </pc:sldMkLst>
      </pc:sldChg>
      <pc:sldChg chg="addSp modSp new mod">
        <pc:chgData name="ゆっくり市場調査論" userId="03e094fd-291a-4030-9f28-a3cc6b5984cc" providerId="ADAL" clId="{345818EE-06FF-4A07-8539-FDF347C1CE57}" dt="2024-05-07T11:52:53.446" v="102" actId="962"/>
        <pc:sldMkLst>
          <pc:docMk/>
          <pc:sldMk cId="3474160549" sldId="274"/>
        </pc:sldMkLst>
        <pc:picChg chg="add mod">
          <ac:chgData name="ゆっくり市場調査論" userId="03e094fd-291a-4030-9f28-a3cc6b5984cc" providerId="ADAL" clId="{345818EE-06FF-4A07-8539-FDF347C1CE57}" dt="2024-05-07T11:52:53.446" v="102" actId="962"/>
          <ac:picMkLst>
            <pc:docMk/>
            <pc:sldMk cId="3474160549" sldId="274"/>
            <ac:picMk id="3" creationId="{0AEC2A75-597A-46A3-70F6-0DF9328E1976}"/>
          </ac:picMkLst>
        </pc:picChg>
      </pc:sldChg>
      <pc:sldChg chg="addSp modSp new mod">
        <pc:chgData name="ゆっくり市場調査論" userId="03e094fd-291a-4030-9f28-a3cc6b5984cc" providerId="ADAL" clId="{345818EE-06FF-4A07-8539-FDF347C1CE57}" dt="2024-05-07T11:52:57.409" v="105" actId="962"/>
        <pc:sldMkLst>
          <pc:docMk/>
          <pc:sldMk cId="1413976918" sldId="275"/>
        </pc:sldMkLst>
        <pc:picChg chg="add mod">
          <ac:chgData name="ゆっくり市場調査論" userId="03e094fd-291a-4030-9f28-a3cc6b5984cc" providerId="ADAL" clId="{345818EE-06FF-4A07-8539-FDF347C1CE57}" dt="2024-05-07T11:52:57.409" v="105" actId="962"/>
          <ac:picMkLst>
            <pc:docMk/>
            <pc:sldMk cId="1413976918" sldId="275"/>
            <ac:picMk id="3" creationId="{06FA93DF-AF66-AFA0-8995-CAAB399542A4}"/>
          </ac:picMkLst>
        </pc:picChg>
      </pc:sldChg>
      <pc:sldChg chg="del">
        <pc:chgData name="ゆっくり市場調査論" userId="03e094fd-291a-4030-9f28-a3cc6b5984cc" providerId="ADAL" clId="{345818EE-06FF-4A07-8539-FDF347C1CE57}" dt="2024-05-07T11:51:34.123" v="9" actId="47"/>
        <pc:sldMkLst>
          <pc:docMk/>
          <pc:sldMk cId="4028483020" sldId="275"/>
        </pc:sldMkLst>
      </pc:sldChg>
      <pc:sldChg chg="addSp modSp new mod">
        <pc:chgData name="ゆっくり市場調査論" userId="03e094fd-291a-4030-9f28-a3cc6b5984cc" providerId="ADAL" clId="{345818EE-06FF-4A07-8539-FDF347C1CE57}" dt="2024-05-07T11:53:02.090" v="107" actId="27614"/>
        <pc:sldMkLst>
          <pc:docMk/>
          <pc:sldMk cId="2226495365" sldId="276"/>
        </pc:sldMkLst>
        <pc:picChg chg="add mod">
          <ac:chgData name="ゆっくり市場調査論" userId="03e094fd-291a-4030-9f28-a3cc6b5984cc" providerId="ADAL" clId="{345818EE-06FF-4A07-8539-FDF347C1CE57}" dt="2024-05-07T11:53:02.090" v="107" actId="27614"/>
          <ac:picMkLst>
            <pc:docMk/>
            <pc:sldMk cId="2226495365" sldId="276"/>
            <ac:picMk id="3" creationId="{B80DE0A6-FF79-9017-8D11-5D77372C247B}"/>
          </ac:picMkLst>
        </pc:picChg>
      </pc:sldChg>
      <pc:sldChg chg="del">
        <pc:chgData name="ゆっくり市場調査論" userId="03e094fd-291a-4030-9f28-a3cc6b5984cc" providerId="ADAL" clId="{345818EE-06FF-4A07-8539-FDF347C1CE57}" dt="2024-05-07T11:51:34.252" v="10" actId="47"/>
        <pc:sldMkLst>
          <pc:docMk/>
          <pc:sldMk cId="2716549449" sldId="276"/>
        </pc:sldMkLst>
      </pc:sldChg>
      <pc:sldChg chg="new del">
        <pc:chgData name="ゆっくり市場調査論" userId="03e094fd-291a-4030-9f28-a3cc6b5984cc" providerId="ADAL" clId="{345818EE-06FF-4A07-8539-FDF347C1CE57}" dt="2024-05-07T11:53:05.132" v="108" actId="47"/>
        <pc:sldMkLst>
          <pc:docMk/>
          <pc:sldMk cId="1327360065" sldId="277"/>
        </pc:sldMkLst>
      </pc:sldChg>
      <pc:sldChg chg="del">
        <pc:chgData name="ゆっくり市場調査論" userId="03e094fd-291a-4030-9f28-a3cc6b5984cc" providerId="ADAL" clId="{345818EE-06FF-4A07-8539-FDF347C1CE57}" dt="2024-05-07T11:51:34.269" v="11" actId="47"/>
        <pc:sldMkLst>
          <pc:docMk/>
          <pc:sldMk cId="3767629672" sldId="277"/>
        </pc:sldMkLst>
      </pc:sldChg>
      <pc:sldChg chg="del">
        <pc:chgData name="ゆっくり市場調査論" userId="03e094fd-291a-4030-9f28-a3cc6b5984cc" providerId="ADAL" clId="{345818EE-06FF-4A07-8539-FDF347C1CE57}" dt="2024-05-07T11:51:34.296" v="12" actId="47"/>
        <pc:sldMkLst>
          <pc:docMk/>
          <pc:sldMk cId="87330812" sldId="278"/>
        </pc:sldMkLst>
      </pc:sldChg>
      <pc:sldChg chg="new del">
        <pc:chgData name="ゆっくり市場調査論" userId="03e094fd-291a-4030-9f28-a3cc6b5984cc" providerId="ADAL" clId="{345818EE-06FF-4A07-8539-FDF347C1CE57}" dt="2024-05-07T11:53:05.132" v="108" actId="47"/>
        <pc:sldMkLst>
          <pc:docMk/>
          <pc:sldMk cId="932297261" sldId="278"/>
        </pc:sldMkLst>
      </pc:sldChg>
      <pc:sldChg chg="new del">
        <pc:chgData name="ゆっくり市場調査論" userId="03e094fd-291a-4030-9f28-a3cc6b5984cc" providerId="ADAL" clId="{345818EE-06FF-4A07-8539-FDF347C1CE57}" dt="2024-05-07T11:53:05.132" v="108" actId="47"/>
        <pc:sldMkLst>
          <pc:docMk/>
          <pc:sldMk cId="2893824696" sldId="279"/>
        </pc:sldMkLst>
      </pc:sldChg>
      <pc:sldChg chg="del">
        <pc:chgData name="ゆっくり市場調査論" userId="03e094fd-291a-4030-9f28-a3cc6b5984cc" providerId="ADAL" clId="{345818EE-06FF-4A07-8539-FDF347C1CE57}" dt="2024-05-07T11:51:34.321" v="13" actId="47"/>
        <pc:sldMkLst>
          <pc:docMk/>
          <pc:sldMk cId="3377936662" sldId="279"/>
        </pc:sldMkLst>
      </pc:sldChg>
      <pc:sldChg chg="del">
        <pc:chgData name="ゆっくり市場調査論" userId="03e094fd-291a-4030-9f28-a3cc6b5984cc" providerId="ADAL" clId="{345818EE-06FF-4A07-8539-FDF347C1CE57}" dt="2024-05-07T11:51:34.358" v="14" actId="47"/>
        <pc:sldMkLst>
          <pc:docMk/>
          <pc:sldMk cId="887953052" sldId="280"/>
        </pc:sldMkLst>
      </pc:sldChg>
      <pc:sldChg chg="new del">
        <pc:chgData name="ゆっくり市場調査論" userId="03e094fd-291a-4030-9f28-a3cc6b5984cc" providerId="ADAL" clId="{345818EE-06FF-4A07-8539-FDF347C1CE57}" dt="2024-05-07T11:53:05.132" v="108" actId="47"/>
        <pc:sldMkLst>
          <pc:docMk/>
          <pc:sldMk cId="3037249713" sldId="280"/>
        </pc:sldMkLst>
      </pc:sldChg>
      <pc:sldChg chg="new del">
        <pc:chgData name="ゆっくり市場調査論" userId="03e094fd-291a-4030-9f28-a3cc6b5984cc" providerId="ADAL" clId="{345818EE-06FF-4A07-8539-FDF347C1CE57}" dt="2024-05-07T11:53:05.132" v="108" actId="47"/>
        <pc:sldMkLst>
          <pc:docMk/>
          <pc:sldMk cId="1233371217" sldId="281"/>
        </pc:sldMkLst>
      </pc:sldChg>
      <pc:sldChg chg="del">
        <pc:chgData name="ゆっくり市場調査論" userId="03e094fd-291a-4030-9f28-a3cc6b5984cc" providerId="ADAL" clId="{345818EE-06FF-4A07-8539-FDF347C1CE57}" dt="2024-05-07T11:51:34.377" v="15" actId="47"/>
        <pc:sldMkLst>
          <pc:docMk/>
          <pc:sldMk cId="1536701226" sldId="281"/>
        </pc:sldMkLst>
      </pc:sldChg>
      <pc:sldChg chg="new del">
        <pc:chgData name="ゆっくり市場調査論" userId="03e094fd-291a-4030-9f28-a3cc6b5984cc" providerId="ADAL" clId="{345818EE-06FF-4A07-8539-FDF347C1CE57}" dt="2024-05-07T11:53:05.132" v="108" actId="47"/>
        <pc:sldMkLst>
          <pc:docMk/>
          <pc:sldMk cId="986241216" sldId="282"/>
        </pc:sldMkLst>
      </pc:sldChg>
      <pc:sldChg chg="del">
        <pc:chgData name="ゆっくり市場調査論" userId="03e094fd-291a-4030-9f28-a3cc6b5984cc" providerId="ADAL" clId="{345818EE-06FF-4A07-8539-FDF347C1CE57}" dt="2024-05-07T11:51:34.402" v="16" actId="47"/>
        <pc:sldMkLst>
          <pc:docMk/>
          <pc:sldMk cId="1261252195" sldId="282"/>
        </pc:sldMkLst>
      </pc:sldChg>
      <pc:sldChg chg="new del">
        <pc:chgData name="ゆっくり市場調査論" userId="03e094fd-291a-4030-9f28-a3cc6b5984cc" providerId="ADAL" clId="{345818EE-06FF-4A07-8539-FDF347C1CE57}" dt="2024-05-07T11:53:05.132" v="108" actId="47"/>
        <pc:sldMkLst>
          <pc:docMk/>
          <pc:sldMk cId="2456109993" sldId="283"/>
        </pc:sldMkLst>
      </pc:sldChg>
      <pc:sldChg chg="new del">
        <pc:chgData name="ゆっくり市場調査論" userId="03e094fd-291a-4030-9f28-a3cc6b5984cc" providerId="ADAL" clId="{345818EE-06FF-4A07-8539-FDF347C1CE57}" dt="2024-05-07T11:53:05.132" v="108" actId="47"/>
        <pc:sldMkLst>
          <pc:docMk/>
          <pc:sldMk cId="4140646777" sldId="284"/>
        </pc:sldMkLst>
      </pc:sldChg>
      <pc:sldChg chg="new del">
        <pc:chgData name="ゆっくり市場調査論" userId="03e094fd-291a-4030-9f28-a3cc6b5984cc" providerId="ADAL" clId="{345818EE-06FF-4A07-8539-FDF347C1CE57}" dt="2024-05-07T11:53:05.132" v="108" actId="47"/>
        <pc:sldMkLst>
          <pc:docMk/>
          <pc:sldMk cId="4100820387" sldId="285"/>
        </pc:sldMkLst>
      </pc:sldChg>
      <pc:sldChg chg="new del">
        <pc:chgData name="ゆっくり市場調査論" userId="03e094fd-291a-4030-9f28-a3cc6b5984cc" providerId="ADAL" clId="{345818EE-06FF-4A07-8539-FDF347C1CE57}" dt="2024-05-07T11:53:05.132" v="108" actId="47"/>
        <pc:sldMkLst>
          <pc:docMk/>
          <pc:sldMk cId="2017992492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C2CE0CF-A74A-02C2-036C-1B7C09A06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E276F26-0E88-EC73-0F7E-583580842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4875DB1-65B8-5530-10E8-280BF833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6A4A43F-A0E1-E9FB-107F-3E8E154F5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071DB46-B161-AC82-BCA7-A03D49D01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5AB4E0AA-3C06-26A4-D68F-98A5A6345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7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36734683-790A-9879-7D41-95BF84B85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3EA02CC-32FD-6E5E-FC83-DB7DF370B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03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95CCBE7-2080-397A-7CF5-9D06E2E86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36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AEC2A75-597A-46A3-70F6-0DF9328E1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6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6FA93DF-AF66-AFA0-8995-CAAB39954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7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E276F99-82E5-D86D-EA53-48D5DF479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1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80DE0A6-FF79-9017-8D11-5D77372C2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9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2C6D1DF-B580-15F9-7EBE-F4FC4401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0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ADE127C-0B11-63E5-DABF-202AD4DB7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5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89ECF8C-1F9B-5F5B-0CBD-B30396894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6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9CA0D31-B63B-4647-792E-CBC801BC1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5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C99AA25-2AF9-A9BE-450A-54C09328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DAED37E-019D-36A7-FE9E-52CF93658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9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C33730F-2512-E17D-F567-2C448625D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54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40</TotalTime>
  <Words>0</Words>
  <Application>Microsoft Office PowerPoint</Application>
  <PresentationFormat>ユーザー設定</PresentationFormat>
  <Paragraphs>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3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2023-08-04T06:31:30Z</dcterms:created>
  <dcterms:modified xsi:type="dcterms:W3CDTF">2024-05-15T12:00:04Z</dcterms:modified>
</cp:coreProperties>
</file>