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AA366-0F3B-47AC-BDD0-6A05AB6E8E7F}" v="36" dt="2024-05-14T13:53:12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81" d="100"/>
          <a:sy n="181" d="100"/>
        </p:scale>
        <p:origin x="14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383AA366-0F3B-47AC-BDD0-6A05AB6E8E7F}"/>
    <pc:docChg chg="undo custSel addSld delSld modSld sldOrd">
      <pc:chgData name="ゆっくり市場調査論" userId="03e094fd-291a-4030-9f28-a3cc6b5984cc" providerId="ADAL" clId="{383AA366-0F3B-47AC-BDD0-6A05AB6E8E7F}" dt="2024-05-14T13:53:13.229" v="137" actId="962"/>
      <pc:docMkLst>
        <pc:docMk/>
      </pc:docMkLst>
      <pc:sldChg chg="new del">
        <pc:chgData name="ゆっくり市場調査論" userId="03e094fd-291a-4030-9f28-a3cc6b5984cc" providerId="ADAL" clId="{383AA366-0F3B-47AC-BDD0-6A05AB6E8E7F}" dt="2024-05-07T11:48:49.315" v="31" actId="47"/>
        <pc:sldMkLst>
          <pc:docMk/>
          <pc:sldMk cId="4132019839" sldId="256"/>
        </pc:sldMkLst>
      </pc:sldChg>
      <pc:sldChg chg="addSp modSp new mod">
        <pc:chgData name="ゆっくり市場調査論" userId="03e094fd-291a-4030-9f28-a3cc6b5984cc" providerId="ADAL" clId="{383AA366-0F3B-47AC-BDD0-6A05AB6E8E7F}" dt="2024-05-07T11:49:00.122" v="34" actId="962"/>
        <pc:sldMkLst>
          <pc:docMk/>
          <pc:sldMk cId="1044455275" sldId="257"/>
        </pc:sldMkLst>
        <pc:picChg chg="add mod">
          <ac:chgData name="ゆっくり市場調査論" userId="03e094fd-291a-4030-9f28-a3cc6b5984cc" providerId="ADAL" clId="{383AA366-0F3B-47AC-BDD0-6A05AB6E8E7F}" dt="2024-05-07T11:49:00.122" v="34" actId="962"/>
          <ac:picMkLst>
            <pc:docMk/>
            <pc:sldMk cId="1044455275" sldId="257"/>
            <ac:picMk id="3" creationId="{8013E4E9-3893-138C-D38B-0B53AC24E5BB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1714622743" sldId="257"/>
        </pc:sldMkLst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863739661" sldId="258"/>
        </pc:sldMkLst>
      </pc:sldChg>
      <pc:sldChg chg="addSp modSp new mod">
        <pc:chgData name="ゆっくり市場調査論" userId="03e094fd-291a-4030-9f28-a3cc6b5984cc" providerId="ADAL" clId="{383AA366-0F3B-47AC-BDD0-6A05AB6E8E7F}" dt="2024-05-07T11:49:04.122" v="36" actId="27614"/>
        <pc:sldMkLst>
          <pc:docMk/>
          <pc:sldMk cId="3830732116" sldId="258"/>
        </pc:sldMkLst>
        <pc:picChg chg="add mod">
          <ac:chgData name="ゆっくり市場調査論" userId="03e094fd-291a-4030-9f28-a3cc6b5984cc" providerId="ADAL" clId="{383AA366-0F3B-47AC-BDD0-6A05AB6E8E7F}" dt="2024-05-07T11:49:04.122" v="36" actId="27614"/>
          <ac:picMkLst>
            <pc:docMk/>
            <pc:sldMk cId="3830732116" sldId="258"/>
            <ac:picMk id="3" creationId="{4A4154FA-B822-122C-BF00-997E7DE84217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818347333" sldId="259"/>
        </pc:sldMkLst>
      </pc:sldChg>
      <pc:sldChg chg="addSp modSp new mod">
        <pc:chgData name="ゆっくり市場調査論" userId="03e094fd-291a-4030-9f28-a3cc6b5984cc" providerId="ADAL" clId="{383AA366-0F3B-47AC-BDD0-6A05AB6E8E7F}" dt="2024-05-07T11:49:07.276" v="38" actId="27614"/>
        <pc:sldMkLst>
          <pc:docMk/>
          <pc:sldMk cId="3455010658" sldId="259"/>
        </pc:sldMkLst>
        <pc:picChg chg="add mod">
          <ac:chgData name="ゆっくり市場調査論" userId="03e094fd-291a-4030-9f28-a3cc6b5984cc" providerId="ADAL" clId="{383AA366-0F3B-47AC-BDD0-6A05AB6E8E7F}" dt="2024-05-07T11:49:07.276" v="38" actId="27614"/>
          <ac:picMkLst>
            <pc:docMk/>
            <pc:sldMk cId="3455010658" sldId="259"/>
            <ac:picMk id="3" creationId="{F93275E6-F973-E872-EB76-CD15590A4059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570417930" sldId="260"/>
        </pc:sldMkLst>
      </pc:sldChg>
      <pc:sldChg chg="addSp delSp modSp new mod ord">
        <pc:chgData name="ゆっくり市場調査論" userId="03e094fd-291a-4030-9f28-a3cc6b5984cc" providerId="ADAL" clId="{383AA366-0F3B-47AC-BDD0-6A05AB6E8E7F}" dt="2024-05-14T13:52:20.739" v="116" actId="962"/>
        <pc:sldMkLst>
          <pc:docMk/>
          <pc:sldMk cId="1807824649" sldId="260"/>
        </pc:sldMkLst>
        <pc:picChg chg="add del mod">
          <ac:chgData name="ゆっくり市場調査論" userId="03e094fd-291a-4030-9f28-a3cc6b5984cc" providerId="ADAL" clId="{383AA366-0F3B-47AC-BDD0-6A05AB6E8E7F}" dt="2024-05-14T13:52:02.277" v="106" actId="478"/>
          <ac:picMkLst>
            <pc:docMk/>
            <pc:sldMk cId="1807824649" sldId="260"/>
            <ac:picMk id="3" creationId="{C65DA2C4-4094-BC6B-C433-1B62F8D91EFE}"/>
          </ac:picMkLst>
        </pc:picChg>
        <pc:picChg chg="add mod">
          <ac:chgData name="ゆっくり市場調査論" userId="03e094fd-291a-4030-9f28-a3cc6b5984cc" providerId="ADAL" clId="{383AA366-0F3B-47AC-BDD0-6A05AB6E8E7F}" dt="2024-05-14T13:52:20.739" v="116" actId="962"/>
          <ac:picMkLst>
            <pc:docMk/>
            <pc:sldMk cId="1807824649" sldId="260"/>
            <ac:picMk id="4" creationId="{3CE3CCC0-08A4-FB0C-47A3-FB1C65868729}"/>
          </ac:picMkLst>
        </pc:picChg>
      </pc:sldChg>
      <pc:sldChg chg="addSp delSp modSp new del mod">
        <pc:chgData name="ゆっくり市場調査論" userId="03e094fd-291a-4030-9f28-a3cc6b5984cc" providerId="ADAL" clId="{383AA366-0F3B-47AC-BDD0-6A05AB6E8E7F}" dt="2024-05-14T13:52:11.881" v="109" actId="47"/>
        <pc:sldMkLst>
          <pc:docMk/>
          <pc:sldMk cId="2486855100" sldId="261"/>
        </pc:sldMkLst>
        <pc:picChg chg="add del mod">
          <ac:chgData name="ゆっくり市場調査論" userId="03e094fd-291a-4030-9f28-a3cc6b5984cc" providerId="ADAL" clId="{383AA366-0F3B-47AC-BDD0-6A05AB6E8E7F}" dt="2024-05-14T13:52:05.424" v="107" actId="478"/>
          <ac:picMkLst>
            <pc:docMk/>
            <pc:sldMk cId="2486855100" sldId="261"/>
            <ac:picMk id="3" creationId="{6E4613E8-6A4D-F7A5-BABA-70F011E0FD22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4285272851" sldId="261"/>
        </pc:sldMkLst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1450559083" sldId="262"/>
        </pc:sldMkLst>
      </pc:sldChg>
      <pc:sldChg chg="addSp delSp modSp new mod">
        <pc:chgData name="ゆっくり市場調査論" userId="03e094fd-291a-4030-9f28-a3cc6b5984cc" providerId="ADAL" clId="{383AA366-0F3B-47AC-BDD0-6A05AB6E8E7F}" dt="2024-05-14T13:52:16.435" v="111" actId="27614"/>
        <pc:sldMkLst>
          <pc:docMk/>
          <pc:sldMk cId="1712782709" sldId="262"/>
        </pc:sldMkLst>
        <pc:picChg chg="add del mod">
          <ac:chgData name="ゆっくり市場調査論" userId="03e094fd-291a-4030-9f28-a3cc6b5984cc" providerId="ADAL" clId="{383AA366-0F3B-47AC-BDD0-6A05AB6E8E7F}" dt="2024-05-14T13:52:08.404" v="108" actId="478"/>
          <ac:picMkLst>
            <pc:docMk/>
            <pc:sldMk cId="1712782709" sldId="262"/>
            <ac:picMk id="3" creationId="{9D745240-2300-74EE-7797-DF19C3707D4B}"/>
          </ac:picMkLst>
        </pc:picChg>
        <pc:picChg chg="add mod">
          <ac:chgData name="ゆっくり市場調査論" userId="03e094fd-291a-4030-9f28-a3cc6b5984cc" providerId="ADAL" clId="{383AA366-0F3B-47AC-BDD0-6A05AB6E8E7F}" dt="2024-05-14T13:52:16.435" v="111" actId="27614"/>
          <ac:picMkLst>
            <pc:docMk/>
            <pc:sldMk cId="1712782709" sldId="262"/>
            <ac:picMk id="4" creationId="{F91DDB14-1EC2-FD71-E4A4-72E88D9DD87C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1337662642" sldId="263"/>
        </pc:sldMkLst>
      </pc:sldChg>
      <pc:sldChg chg="addSp modSp new mod">
        <pc:chgData name="ゆっくり市場調査論" userId="03e094fd-291a-4030-9f28-a3cc6b5984cc" providerId="ADAL" clId="{383AA366-0F3B-47AC-BDD0-6A05AB6E8E7F}" dt="2024-05-07T11:49:21.119" v="46" actId="27614"/>
        <pc:sldMkLst>
          <pc:docMk/>
          <pc:sldMk cId="2932884120" sldId="263"/>
        </pc:sldMkLst>
        <pc:picChg chg="add mod">
          <ac:chgData name="ゆっくり市場調査論" userId="03e094fd-291a-4030-9f28-a3cc6b5984cc" providerId="ADAL" clId="{383AA366-0F3B-47AC-BDD0-6A05AB6E8E7F}" dt="2024-05-07T11:49:21.119" v="46" actId="27614"/>
          <ac:picMkLst>
            <pc:docMk/>
            <pc:sldMk cId="2932884120" sldId="263"/>
            <ac:picMk id="3" creationId="{E8D0D9D1-151A-8233-1BD9-8AD77BC5E1CD}"/>
          </ac:picMkLst>
        </pc:picChg>
      </pc:sldChg>
      <pc:sldChg chg="addSp delSp modSp new mod">
        <pc:chgData name="ゆっくり市場調査論" userId="03e094fd-291a-4030-9f28-a3cc6b5984cc" providerId="ADAL" clId="{383AA366-0F3B-47AC-BDD0-6A05AB6E8E7F}" dt="2024-05-14T13:52:42.635" v="124" actId="962"/>
        <pc:sldMkLst>
          <pc:docMk/>
          <pc:sldMk cId="417095027" sldId="264"/>
        </pc:sldMkLst>
        <pc:picChg chg="add del mod">
          <ac:chgData name="ゆっくり市場調査論" userId="03e094fd-291a-4030-9f28-a3cc6b5984cc" providerId="ADAL" clId="{383AA366-0F3B-47AC-BDD0-6A05AB6E8E7F}" dt="2024-05-14T13:52:27.659" v="117" actId="478"/>
          <ac:picMkLst>
            <pc:docMk/>
            <pc:sldMk cId="417095027" sldId="264"/>
            <ac:picMk id="3" creationId="{0B03BA05-4A7F-5D04-2656-5908013051DA}"/>
          </ac:picMkLst>
        </pc:picChg>
        <pc:picChg chg="add mod">
          <ac:chgData name="ゆっくり市場調査論" userId="03e094fd-291a-4030-9f28-a3cc6b5984cc" providerId="ADAL" clId="{383AA366-0F3B-47AC-BDD0-6A05AB6E8E7F}" dt="2024-05-14T13:52:42.635" v="124" actId="962"/>
          <ac:picMkLst>
            <pc:docMk/>
            <pc:sldMk cId="417095027" sldId="264"/>
            <ac:picMk id="4" creationId="{E150B122-D096-7D0C-7643-30A113D97DFF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439905700" sldId="264"/>
        </pc:sldMkLst>
      </pc:sldChg>
      <pc:sldChg chg="addSp delSp modSp new mod">
        <pc:chgData name="ゆっくり市場調査論" userId="03e094fd-291a-4030-9f28-a3cc6b5984cc" providerId="ADAL" clId="{383AA366-0F3B-47AC-BDD0-6A05AB6E8E7F}" dt="2024-05-14T13:52:46.468" v="126" actId="27614"/>
        <pc:sldMkLst>
          <pc:docMk/>
          <pc:sldMk cId="804785227" sldId="265"/>
        </pc:sldMkLst>
        <pc:picChg chg="add del mod">
          <ac:chgData name="ゆっくり市場調査論" userId="03e094fd-291a-4030-9f28-a3cc6b5984cc" providerId="ADAL" clId="{383AA366-0F3B-47AC-BDD0-6A05AB6E8E7F}" dt="2024-05-14T13:52:31.187" v="118" actId="478"/>
          <ac:picMkLst>
            <pc:docMk/>
            <pc:sldMk cId="804785227" sldId="265"/>
            <ac:picMk id="3" creationId="{312A073A-A850-DA38-10DC-48A8CEEE3300}"/>
          </ac:picMkLst>
        </pc:picChg>
        <pc:picChg chg="add mod">
          <ac:chgData name="ゆっくり市場調査論" userId="03e094fd-291a-4030-9f28-a3cc6b5984cc" providerId="ADAL" clId="{383AA366-0F3B-47AC-BDD0-6A05AB6E8E7F}" dt="2024-05-14T13:52:46.468" v="126" actId="27614"/>
          <ac:picMkLst>
            <pc:docMk/>
            <pc:sldMk cId="804785227" sldId="265"/>
            <ac:picMk id="4" creationId="{9859D5B5-3930-EB7A-BF12-C5179ED523EA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3184097514" sldId="265"/>
        </pc:sldMkLst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1026961580" sldId="266"/>
        </pc:sldMkLst>
      </pc:sldChg>
      <pc:sldChg chg="addSp delSp modSp new add del mod">
        <pc:chgData name="ゆっくり市場調査論" userId="03e094fd-291a-4030-9f28-a3cc6b5984cc" providerId="ADAL" clId="{383AA366-0F3B-47AC-BDD0-6A05AB6E8E7F}" dt="2024-05-14T13:52:49.295" v="129" actId="962"/>
        <pc:sldMkLst>
          <pc:docMk/>
          <pc:sldMk cId="1045847809" sldId="266"/>
        </pc:sldMkLst>
        <pc:picChg chg="add del mod">
          <ac:chgData name="ゆっくり市場調査論" userId="03e094fd-291a-4030-9f28-a3cc6b5984cc" providerId="ADAL" clId="{383AA366-0F3B-47AC-BDD0-6A05AB6E8E7F}" dt="2024-05-14T13:52:37.949" v="121" actId="478"/>
          <ac:picMkLst>
            <pc:docMk/>
            <pc:sldMk cId="1045847809" sldId="266"/>
            <ac:picMk id="3" creationId="{868F90E7-DE70-4BFA-9057-B9F1BCCECAF4}"/>
          </ac:picMkLst>
        </pc:picChg>
        <pc:picChg chg="add mod">
          <ac:chgData name="ゆっくり市場調査論" userId="03e094fd-291a-4030-9f28-a3cc6b5984cc" providerId="ADAL" clId="{383AA366-0F3B-47AC-BDD0-6A05AB6E8E7F}" dt="2024-05-14T13:52:49.295" v="129" actId="962"/>
          <ac:picMkLst>
            <pc:docMk/>
            <pc:sldMk cId="1045847809" sldId="266"/>
            <ac:picMk id="4" creationId="{0D6319CF-739D-8675-B65C-62D95E61C30C}"/>
          </ac:picMkLst>
        </pc:picChg>
      </pc:sldChg>
      <pc:sldChg chg="addSp modSp new mod">
        <pc:chgData name="ゆっくり市場調査論" userId="03e094fd-291a-4030-9f28-a3cc6b5984cc" providerId="ADAL" clId="{383AA366-0F3B-47AC-BDD0-6A05AB6E8E7F}" dt="2024-05-07T11:49:35.850" v="57" actId="962"/>
        <pc:sldMkLst>
          <pc:docMk/>
          <pc:sldMk cId="1217807650" sldId="267"/>
        </pc:sldMkLst>
        <pc:picChg chg="add mod">
          <ac:chgData name="ゆっくり市場調査論" userId="03e094fd-291a-4030-9f28-a3cc6b5984cc" providerId="ADAL" clId="{383AA366-0F3B-47AC-BDD0-6A05AB6E8E7F}" dt="2024-05-07T11:49:35.850" v="57" actId="962"/>
          <ac:picMkLst>
            <pc:docMk/>
            <pc:sldMk cId="1217807650" sldId="267"/>
            <ac:picMk id="3" creationId="{1615D308-6BB3-47DB-1F8E-759C87ACBFDA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3060883428" sldId="267"/>
        </pc:sldMkLst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2516000646" sldId="268"/>
        </pc:sldMkLst>
      </pc:sldChg>
      <pc:sldChg chg="addSp modSp new mod">
        <pc:chgData name="ゆっくり市場調査論" userId="03e094fd-291a-4030-9f28-a3cc6b5984cc" providerId="ADAL" clId="{383AA366-0F3B-47AC-BDD0-6A05AB6E8E7F}" dt="2024-05-07T11:49:39.658" v="60" actId="962"/>
        <pc:sldMkLst>
          <pc:docMk/>
          <pc:sldMk cId="3151706183" sldId="268"/>
        </pc:sldMkLst>
        <pc:picChg chg="add mod">
          <ac:chgData name="ゆっくり市場調査論" userId="03e094fd-291a-4030-9f28-a3cc6b5984cc" providerId="ADAL" clId="{383AA366-0F3B-47AC-BDD0-6A05AB6E8E7F}" dt="2024-05-07T11:49:39.658" v="60" actId="962"/>
          <ac:picMkLst>
            <pc:docMk/>
            <pc:sldMk cId="3151706183" sldId="268"/>
            <ac:picMk id="3" creationId="{F027B128-900C-BEE2-B632-24C8E9576C47}"/>
          </ac:picMkLst>
        </pc:picChg>
      </pc:sldChg>
      <pc:sldChg chg="addSp modSp new mod">
        <pc:chgData name="ゆっくり市場調査論" userId="03e094fd-291a-4030-9f28-a3cc6b5984cc" providerId="ADAL" clId="{383AA366-0F3B-47AC-BDD0-6A05AB6E8E7F}" dt="2024-05-07T11:49:42.999" v="63" actId="962"/>
        <pc:sldMkLst>
          <pc:docMk/>
          <pc:sldMk cId="429198880" sldId="269"/>
        </pc:sldMkLst>
        <pc:picChg chg="add mod">
          <ac:chgData name="ゆっくり市場調査論" userId="03e094fd-291a-4030-9f28-a3cc6b5984cc" providerId="ADAL" clId="{383AA366-0F3B-47AC-BDD0-6A05AB6E8E7F}" dt="2024-05-07T11:49:42.999" v="63" actId="962"/>
          <ac:picMkLst>
            <pc:docMk/>
            <pc:sldMk cId="429198880" sldId="269"/>
            <ac:picMk id="3" creationId="{70EC3757-5AC6-D097-B5E7-D06E7C24EA5C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1729328510" sldId="269"/>
        </pc:sldMkLst>
      </pc:sldChg>
      <pc:sldChg chg="addSp delSp modSp new mod">
        <pc:chgData name="ゆっくり市場調査論" userId="03e094fd-291a-4030-9f28-a3cc6b5984cc" providerId="ADAL" clId="{383AA366-0F3B-47AC-BDD0-6A05AB6E8E7F}" dt="2024-05-14T13:53:03.751" v="133" actId="962"/>
        <pc:sldMkLst>
          <pc:docMk/>
          <pc:sldMk cId="666276124" sldId="270"/>
        </pc:sldMkLst>
        <pc:picChg chg="add del mod">
          <ac:chgData name="ゆっくり市場調査論" userId="03e094fd-291a-4030-9f28-a3cc6b5984cc" providerId="ADAL" clId="{383AA366-0F3B-47AC-BDD0-6A05AB6E8E7F}" dt="2024-05-14T13:52:59.830" v="130" actId="478"/>
          <ac:picMkLst>
            <pc:docMk/>
            <pc:sldMk cId="666276124" sldId="270"/>
            <ac:picMk id="3" creationId="{65EB4394-3D46-9612-8C2E-76726FEDD2AD}"/>
          </ac:picMkLst>
        </pc:picChg>
        <pc:picChg chg="add mod">
          <ac:chgData name="ゆっくり市場調査論" userId="03e094fd-291a-4030-9f28-a3cc6b5984cc" providerId="ADAL" clId="{383AA366-0F3B-47AC-BDD0-6A05AB6E8E7F}" dt="2024-05-14T13:53:03.751" v="133" actId="962"/>
          <ac:picMkLst>
            <pc:docMk/>
            <pc:sldMk cId="666276124" sldId="270"/>
            <ac:picMk id="4" creationId="{5A7C04F6-3C99-DB4F-8C31-2D4E8AF11964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1789832333" sldId="270"/>
        </pc:sldMkLst>
      </pc:sldChg>
      <pc:sldChg chg="addSp modSp new mod">
        <pc:chgData name="ゆっくり市場調査論" userId="03e094fd-291a-4030-9f28-a3cc6b5984cc" providerId="ADAL" clId="{383AA366-0F3B-47AC-BDD0-6A05AB6E8E7F}" dt="2024-05-07T11:49:50.560" v="67" actId="27614"/>
        <pc:sldMkLst>
          <pc:docMk/>
          <pc:sldMk cId="468346741" sldId="271"/>
        </pc:sldMkLst>
        <pc:picChg chg="add mod">
          <ac:chgData name="ゆっくり市場調査論" userId="03e094fd-291a-4030-9f28-a3cc6b5984cc" providerId="ADAL" clId="{383AA366-0F3B-47AC-BDD0-6A05AB6E8E7F}" dt="2024-05-07T11:49:50.560" v="67" actId="27614"/>
          <ac:picMkLst>
            <pc:docMk/>
            <pc:sldMk cId="468346741" sldId="271"/>
            <ac:picMk id="3" creationId="{21876962-8530-98D5-8F2D-EFB454181DE8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1576780976" sldId="271"/>
        </pc:sldMkLst>
      </pc:sldChg>
      <pc:sldChg chg="addSp delSp modSp new mod">
        <pc:chgData name="ゆっくり市場調査論" userId="03e094fd-291a-4030-9f28-a3cc6b5984cc" providerId="ADAL" clId="{383AA366-0F3B-47AC-BDD0-6A05AB6E8E7F}" dt="2024-05-14T13:53:13.229" v="137" actId="962"/>
        <pc:sldMkLst>
          <pc:docMk/>
          <pc:sldMk cId="744092071" sldId="272"/>
        </pc:sldMkLst>
        <pc:picChg chg="add del mod">
          <ac:chgData name="ゆっくり市場調査論" userId="03e094fd-291a-4030-9f28-a3cc6b5984cc" providerId="ADAL" clId="{383AA366-0F3B-47AC-BDD0-6A05AB6E8E7F}" dt="2024-05-14T13:53:09.670" v="134" actId="478"/>
          <ac:picMkLst>
            <pc:docMk/>
            <pc:sldMk cId="744092071" sldId="272"/>
            <ac:picMk id="3" creationId="{40357773-6161-E5DF-CCA5-4264C675C662}"/>
          </ac:picMkLst>
        </pc:picChg>
        <pc:picChg chg="add mod">
          <ac:chgData name="ゆっくり市場調査論" userId="03e094fd-291a-4030-9f28-a3cc6b5984cc" providerId="ADAL" clId="{383AA366-0F3B-47AC-BDD0-6A05AB6E8E7F}" dt="2024-05-14T13:53:13.229" v="137" actId="962"/>
          <ac:picMkLst>
            <pc:docMk/>
            <pc:sldMk cId="744092071" sldId="272"/>
            <ac:picMk id="4" creationId="{D67E9FBE-C213-2005-8EFE-EF3CEEE63F5A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3362798171" sldId="272"/>
        </pc:sldMkLst>
      </pc:sldChg>
      <pc:sldChg chg="addSp modSp new mod">
        <pc:chgData name="ゆっくり市場調査論" userId="03e094fd-291a-4030-9f28-a3cc6b5984cc" providerId="ADAL" clId="{383AA366-0F3B-47AC-BDD0-6A05AB6E8E7F}" dt="2024-05-07T11:49:58.222" v="72" actId="27614"/>
        <pc:sldMkLst>
          <pc:docMk/>
          <pc:sldMk cId="862377463" sldId="273"/>
        </pc:sldMkLst>
        <pc:picChg chg="add mod">
          <ac:chgData name="ゆっくり市場調査論" userId="03e094fd-291a-4030-9f28-a3cc6b5984cc" providerId="ADAL" clId="{383AA366-0F3B-47AC-BDD0-6A05AB6E8E7F}" dt="2024-05-07T11:49:58.222" v="72" actId="27614"/>
          <ac:picMkLst>
            <pc:docMk/>
            <pc:sldMk cId="862377463" sldId="273"/>
            <ac:picMk id="3" creationId="{67674136-E311-9A5B-2B92-2DFCBE18E8B9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3722673495" sldId="273"/>
        </pc:sldMkLst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2190666680" sldId="274"/>
        </pc:sldMkLst>
      </pc:sldChg>
      <pc:sldChg chg="addSp modSp new mod">
        <pc:chgData name="ゆっくり市場調査論" userId="03e094fd-291a-4030-9f28-a3cc6b5984cc" providerId="ADAL" clId="{383AA366-0F3B-47AC-BDD0-6A05AB6E8E7F}" dt="2024-05-07T11:50:01.512" v="75" actId="962"/>
        <pc:sldMkLst>
          <pc:docMk/>
          <pc:sldMk cId="3285751760" sldId="274"/>
        </pc:sldMkLst>
        <pc:picChg chg="add mod">
          <ac:chgData name="ゆっくり市場調査論" userId="03e094fd-291a-4030-9f28-a3cc6b5984cc" providerId="ADAL" clId="{383AA366-0F3B-47AC-BDD0-6A05AB6E8E7F}" dt="2024-05-07T11:50:01.512" v="75" actId="962"/>
          <ac:picMkLst>
            <pc:docMk/>
            <pc:sldMk cId="3285751760" sldId="274"/>
            <ac:picMk id="3" creationId="{36BDFC52-D805-767B-C391-136465A51F20}"/>
          </ac:picMkLst>
        </pc:picChg>
      </pc:sldChg>
      <pc:sldChg chg="addSp modSp new mod">
        <pc:chgData name="ゆっくり市場調査論" userId="03e094fd-291a-4030-9f28-a3cc6b5984cc" providerId="ADAL" clId="{383AA366-0F3B-47AC-BDD0-6A05AB6E8E7F}" dt="2024-05-07T11:50:05.169" v="78" actId="962"/>
        <pc:sldMkLst>
          <pc:docMk/>
          <pc:sldMk cId="1743743932" sldId="275"/>
        </pc:sldMkLst>
        <pc:picChg chg="add mod">
          <ac:chgData name="ゆっくり市場調査論" userId="03e094fd-291a-4030-9f28-a3cc6b5984cc" providerId="ADAL" clId="{383AA366-0F3B-47AC-BDD0-6A05AB6E8E7F}" dt="2024-05-07T11:50:05.169" v="78" actId="962"/>
          <ac:picMkLst>
            <pc:docMk/>
            <pc:sldMk cId="1743743932" sldId="275"/>
            <ac:picMk id="3" creationId="{6C253E87-D3F9-6AE4-F177-94F2E25E5A81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2478802654" sldId="275"/>
        </pc:sldMkLst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785874054" sldId="276"/>
        </pc:sldMkLst>
      </pc:sldChg>
      <pc:sldChg chg="addSp modSp new mod">
        <pc:chgData name="ゆっくり市場調査論" userId="03e094fd-291a-4030-9f28-a3cc6b5984cc" providerId="ADAL" clId="{383AA366-0F3B-47AC-BDD0-6A05AB6E8E7F}" dt="2024-05-07T11:50:10.117" v="80" actId="27614"/>
        <pc:sldMkLst>
          <pc:docMk/>
          <pc:sldMk cId="2114912484" sldId="276"/>
        </pc:sldMkLst>
        <pc:picChg chg="add mod">
          <ac:chgData name="ゆっくり市場調査論" userId="03e094fd-291a-4030-9f28-a3cc6b5984cc" providerId="ADAL" clId="{383AA366-0F3B-47AC-BDD0-6A05AB6E8E7F}" dt="2024-05-07T11:50:10.117" v="80" actId="27614"/>
          <ac:picMkLst>
            <pc:docMk/>
            <pc:sldMk cId="2114912484" sldId="276"/>
            <ac:picMk id="3" creationId="{BBF2B0BE-1750-267C-A271-538732AAD9A9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564381822" sldId="277"/>
        </pc:sldMkLst>
      </pc:sldChg>
      <pc:sldChg chg="addSp modSp new mod">
        <pc:chgData name="ゆっくり市場調査論" userId="03e094fd-291a-4030-9f28-a3cc6b5984cc" providerId="ADAL" clId="{383AA366-0F3B-47AC-BDD0-6A05AB6E8E7F}" dt="2024-05-07T11:50:13.363" v="83" actId="962"/>
        <pc:sldMkLst>
          <pc:docMk/>
          <pc:sldMk cId="2133139296" sldId="277"/>
        </pc:sldMkLst>
        <pc:picChg chg="add mod">
          <ac:chgData name="ゆっくり市場調査論" userId="03e094fd-291a-4030-9f28-a3cc6b5984cc" providerId="ADAL" clId="{383AA366-0F3B-47AC-BDD0-6A05AB6E8E7F}" dt="2024-05-07T11:50:13.363" v="83" actId="962"/>
          <ac:picMkLst>
            <pc:docMk/>
            <pc:sldMk cId="2133139296" sldId="277"/>
            <ac:picMk id="3" creationId="{EC04FD00-FB6D-C9AC-7A73-AFE1F0A8E1A4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1399522923" sldId="278"/>
        </pc:sldMkLst>
      </pc:sldChg>
      <pc:sldChg chg="addSp modSp new mod">
        <pc:chgData name="ゆっくり市場調査論" userId="03e094fd-291a-4030-9f28-a3cc6b5984cc" providerId="ADAL" clId="{383AA366-0F3B-47AC-BDD0-6A05AB6E8E7F}" dt="2024-05-07T11:50:16.677" v="86" actId="962"/>
        <pc:sldMkLst>
          <pc:docMk/>
          <pc:sldMk cId="2678822226" sldId="278"/>
        </pc:sldMkLst>
        <pc:picChg chg="add mod">
          <ac:chgData name="ゆっくり市場調査論" userId="03e094fd-291a-4030-9f28-a3cc6b5984cc" providerId="ADAL" clId="{383AA366-0F3B-47AC-BDD0-6A05AB6E8E7F}" dt="2024-05-07T11:50:16.677" v="86" actId="962"/>
          <ac:picMkLst>
            <pc:docMk/>
            <pc:sldMk cId="2678822226" sldId="278"/>
            <ac:picMk id="3" creationId="{364ECA34-3199-265F-9BA0-EC10AB8D604C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2702016729" sldId="279"/>
        </pc:sldMkLst>
      </pc:sldChg>
      <pc:sldChg chg="addSp modSp new mod">
        <pc:chgData name="ゆっくり市場調査論" userId="03e094fd-291a-4030-9f28-a3cc6b5984cc" providerId="ADAL" clId="{383AA366-0F3B-47AC-BDD0-6A05AB6E8E7F}" dt="2024-05-07T11:50:20.953" v="88" actId="27614"/>
        <pc:sldMkLst>
          <pc:docMk/>
          <pc:sldMk cId="3168935919" sldId="279"/>
        </pc:sldMkLst>
        <pc:picChg chg="add mod">
          <ac:chgData name="ゆっくり市場調査論" userId="03e094fd-291a-4030-9f28-a3cc6b5984cc" providerId="ADAL" clId="{383AA366-0F3B-47AC-BDD0-6A05AB6E8E7F}" dt="2024-05-07T11:50:20.953" v="88" actId="27614"/>
          <ac:picMkLst>
            <pc:docMk/>
            <pc:sldMk cId="3168935919" sldId="279"/>
            <ac:picMk id="3" creationId="{8D5AC838-75CA-12ED-C27C-A5C9F82F9FEE}"/>
          </ac:picMkLst>
        </pc:picChg>
      </pc:sldChg>
      <pc:sldChg chg="addSp modSp new mod">
        <pc:chgData name="ゆっくり市場調査論" userId="03e094fd-291a-4030-9f28-a3cc6b5984cc" providerId="ADAL" clId="{383AA366-0F3B-47AC-BDD0-6A05AB6E8E7F}" dt="2024-05-07T11:50:24.986" v="91" actId="962"/>
        <pc:sldMkLst>
          <pc:docMk/>
          <pc:sldMk cId="1201419566" sldId="280"/>
        </pc:sldMkLst>
        <pc:picChg chg="add mod">
          <ac:chgData name="ゆっくり市場調査論" userId="03e094fd-291a-4030-9f28-a3cc6b5984cc" providerId="ADAL" clId="{383AA366-0F3B-47AC-BDD0-6A05AB6E8E7F}" dt="2024-05-07T11:50:24.986" v="91" actId="962"/>
          <ac:picMkLst>
            <pc:docMk/>
            <pc:sldMk cId="1201419566" sldId="280"/>
            <ac:picMk id="3" creationId="{9CC09818-7A6B-7ED9-8B15-E74A1DAB8B6E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3300564050" sldId="280"/>
        </pc:sldMkLst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926485649" sldId="281"/>
        </pc:sldMkLst>
      </pc:sldChg>
      <pc:sldChg chg="addSp modSp new mod">
        <pc:chgData name="ゆっくり市場調査論" userId="03e094fd-291a-4030-9f28-a3cc6b5984cc" providerId="ADAL" clId="{383AA366-0F3B-47AC-BDD0-6A05AB6E8E7F}" dt="2024-05-07T11:50:29.948" v="94" actId="962"/>
        <pc:sldMkLst>
          <pc:docMk/>
          <pc:sldMk cId="2703175323" sldId="281"/>
        </pc:sldMkLst>
        <pc:picChg chg="add mod">
          <ac:chgData name="ゆっくり市場調査論" userId="03e094fd-291a-4030-9f28-a3cc6b5984cc" providerId="ADAL" clId="{383AA366-0F3B-47AC-BDD0-6A05AB6E8E7F}" dt="2024-05-07T11:50:29.948" v="94" actId="962"/>
          <ac:picMkLst>
            <pc:docMk/>
            <pc:sldMk cId="2703175323" sldId="281"/>
            <ac:picMk id="3" creationId="{898991E6-0C72-7D68-081C-7286B355F93E}"/>
          </ac:picMkLst>
        </pc:picChg>
      </pc:sldChg>
      <pc:sldChg chg="addSp modSp new mod">
        <pc:chgData name="ゆっくり市場調査論" userId="03e094fd-291a-4030-9f28-a3cc6b5984cc" providerId="ADAL" clId="{383AA366-0F3B-47AC-BDD0-6A05AB6E8E7F}" dt="2024-05-07T11:50:34.565" v="97" actId="962"/>
        <pc:sldMkLst>
          <pc:docMk/>
          <pc:sldMk cId="3713343419" sldId="282"/>
        </pc:sldMkLst>
        <pc:picChg chg="add mod">
          <ac:chgData name="ゆっくり市場調査論" userId="03e094fd-291a-4030-9f28-a3cc6b5984cc" providerId="ADAL" clId="{383AA366-0F3B-47AC-BDD0-6A05AB6E8E7F}" dt="2024-05-07T11:50:34.565" v="97" actId="962"/>
          <ac:picMkLst>
            <pc:docMk/>
            <pc:sldMk cId="3713343419" sldId="282"/>
            <ac:picMk id="3" creationId="{3B14FC61-F94F-A4EF-EF20-F31D4E0C3E32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3735613360" sldId="282"/>
        </pc:sldMkLst>
      </pc:sldChg>
      <pc:sldChg chg="addSp modSp new mod">
        <pc:chgData name="ゆっくり市場調査論" userId="03e094fd-291a-4030-9f28-a3cc6b5984cc" providerId="ADAL" clId="{383AA366-0F3B-47AC-BDD0-6A05AB6E8E7F}" dt="2024-05-07T11:50:42.047" v="99" actId="27614"/>
        <pc:sldMkLst>
          <pc:docMk/>
          <pc:sldMk cId="2473603" sldId="283"/>
        </pc:sldMkLst>
        <pc:picChg chg="add mod">
          <ac:chgData name="ゆっくり市場調査論" userId="03e094fd-291a-4030-9f28-a3cc6b5984cc" providerId="ADAL" clId="{383AA366-0F3B-47AC-BDD0-6A05AB6E8E7F}" dt="2024-05-07T11:50:42.047" v="99" actId="27614"/>
          <ac:picMkLst>
            <pc:docMk/>
            <pc:sldMk cId="2473603" sldId="283"/>
            <ac:picMk id="3" creationId="{1322A237-7F05-5363-9BAB-358D2D3C8EB5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963339268" sldId="283"/>
        </pc:sldMkLst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3280161149" sldId="284"/>
        </pc:sldMkLst>
      </pc:sldChg>
      <pc:sldChg chg="addSp modSp new mod">
        <pc:chgData name="ゆっくり市場調査論" userId="03e094fd-291a-4030-9f28-a3cc6b5984cc" providerId="ADAL" clId="{383AA366-0F3B-47AC-BDD0-6A05AB6E8E7F}" dt="2024-05-07T11:50:45.698" v="102" actId="962"/>
        <pc:sldMkLst>
          <pc:docMk/>
          <pc:sldMk cId="4228548390" sldId="284"/>
        </pc:sldMkLst>
        <pc:picChg chg="add mod">
          <ac:chgData name="ゆっくり市場調査論" userId="03e094fd-291a-4030-9f28-a3cc6b5984cc" providerId="ADAL" clId="{383AA366-0F3B-47AC-BDD0-6A05AB6E8E7F}" dt="2024-05-07T11:50:45.698" v="102" actId="962"/>
          <ac:picMkLst>
            <pc:docMk/>
            <pc:sldMk cId="4228548390" sldId="284"/>
            <ac:picMk id="3" creationId="{917B258B-B6F7-DAEB-891C-EBEBAD9B9A1D}"/>
          </ac:picMkLst>
        </pc:picChg>
      </pc:sldChg>
      <pc:sldChg chg="addSp modSp new mod">
        <pc:chgData name="ゆっくり市場調査論" userId="03e094fd-291a-4030-9f28-a3cc6b5984cc" providerId="ADAL" clId="{383AA366-0F3B-47AC-BDD0-6A05AB6E8E7F}" dt="2024-05-07T11:50:50.573" v="105" actId="962"/>
        <pc:sldMkLst>
          <pc:docMk/>
          <pc:sldMk cId="1468415230" sldId="285"/>
        </pc:sldMkLst>
        <pc:picChg chg="add mod">
          <ac:chgData name="ゆっくり市場調査論" userId="03e094fd-291a-4030-9f28-a3cc6b5984cc" providerId="ADAL" clId="{383AA366-0F3B-47AC-BDD0-6A05AB6E8E7F}" dt="2024-05-07T11:50:50.573" v="105" actId="962"/>
          <ac:picMkLst>
            <pc:docMk/>
            <pc:sldMk cId="1468415230" sldId="285"/>
            <ac:picMk id="3" creationId="{B75C3647-D6F4-1616-FC0D-D29F8B93BA71}"/>
          </ac:picMkLst>
        </pc:picChg>
      </pc:sldChg>
      <pc:sldChg chg="del">
        <pc:chgData name="ゆっくり市場調査論" userId="03e094fd-291a-4030-9f28-a3cc6b5984cc" providerId="ADAL" clId="{383AA366-0F3B-47AC-BDD0-6A05AB6E8E7F}" dt="2024-05-07T11:48:40.789" v="0" actId="2696"/>
        <pc:sldMkLst>
          <pc:docMk/>
          <pc:sldMk cId="1898263375" sldId="285"/>
        </pc:sldMkLst>
      </pc:sldChg>
    </pc:docChg>
  </pc:docChgLst>
  <pc:docChgLst>
    <pc:chgData name="ゆっくり市場調査論" userId="03e094fd-291a-4030-9f28-a3cc6b5984cc" providerId="ADAL" clId="{E102F6E9-3345-4491-A7A9-E0DAF2D7A09E}"/>
    <pc:docChg chg="custSel modSld">
      <pc:chgData name="ゆっくり市場調査論" userId="03e094fd-291a-4030-9f28-a3cc6b5984cc" providerId="ADAL" clId="{E102F6E9-3345-4491-A7A9-E0DAF2D7A09E}" dt="2024-03-29T09:54:21.960" v="7" actId="962"/>
      <pc:docMkLst>
        <pc:docMk/>
      </pc:docMkLst>
      <pc:sldChg chg="addSp delSp modSp mod">
        <pc:chgData name="ゆっくり市場調査論" userId="03e094fd-291a-4030-9f28-a3cc6b5984cc" providerId="ADAL" clId="{E102F6E9-3345-4491-A7A9-E0DAF2D7A09E}" dt="2024-03-28T15:43:11.690" v="3" actId="962"/>
        <pc:sldMkLst>
          <pc:docMk/>
          <pc:sldMk cId="3060883428" sldId="267"/>
        </pc:sldMkLst>
        <pc:picChg chg="del">
          <ac:chgData name="ゆっくり市場調査論" userId="03e094fd-291a-4030-9f28-a3cc6b5984cc" providerId="ADAL" clId="{E102F6E9-3345-4491-A7A9-E0DAF2D7A09E}" dt="2024-03-28T15:43:08.519" v="0" actId="478"/>
          <ac:picMkLst>
            <pc:docMk/>
            <pc:sldMk cId="3060883428" sldId="267"/>
            <ac:picMk id="3" creationId="{4FA0ED9C-CC3D-764A-B2C7-357D8F8A569E}"/>
          </ac:picMkLst>
        </pc:picChg>
        <pc:picChg chg="add mod">
          <ac:chgData name="ゆっくり市場調査論" userId="03e094fd-291a-4030-9f28-a3cc6b5984cc" providerId="ADAL" clId="{E102F6E9-3345-4491-A7A9-E0DAF2D7A09E}" dt="2024-03-28T15:43:11.690" v="3" actId="962"/>
          <ac:picMkLst>
            <pc:docMk/>
            <pc:sldMk cId="3060883428" sldId="267"/>
            <ac:picMk id="4" creationId="{7B961797-B451-38FD-2E45-330D75A69CAA}"/>
          </ac:picMkLst>
        </pc:picChg>
      </pc:sldChg>
      <pc:sldChg chg="addSp delSp modSp mod">
        <pc:chgData name="ゆっくり市場調査論" userId="03e094fd-291a-4030-9f28-a3cc6b5984cc" providerId="ADAL" clId="{E102F6E9-3345-4491-A7A9-E0DAF2D7A09E}" dt="2024-03-29T09:54:21.960" v="7" actId="962"/>
        <pc:sldMkLst>
          <pc:docMk/>
          <pc:sldMk cId="2190666680" sldId="274"/>
        </pc:sldMkLst>
        <pc:picChg chg="del">
          <ac:chgData name="ゆっくり市場調査論" userId="03e094fd-291a-4030-9f28-a3cc6b5984cc" providerId="ADAL" clId="{E102F6E9-3345-4491-A7A9-E0DAF2D7A09E}" dt="2024-03-29T09:54:03.649" v="4" actId="478"/>
          <ac:picMkLst>
            <pc:docMk/>
            <pc:sldMk cId="2190666680" sldId="274"/>
            <ac:picMk id="3" creationId="{358506E7-BCD7-CB17-AD66-BA8421C2ADBE}"/>
          </ac:picMkLst>
        </pc:picChg>
        <pc:picChg chg="add mod">
          <ac:chgData name="ゆっくり市場調査論" userId="03e094fd-291a-4030-9f28-a3cc6b5984cc" providerId="ADAL" clId="{E102F6E9-3345-4491-A7A9-E0DAF2D7A09E}" dt="2024-03-29T09:54:21.960" v="7" actId="962"/>
          <ac:picMkLst>
            <pc:docMk/>
            <pc:sldMk cId="2190666680" sldId="274"/>
            <ac:picMk id="4" creationId="{EDA752AE-380B-E9A2-7031-9331B5A3284B}"/>
          </ac:picMkLst>
        </pc:picChg>
      </pc:sldChg>
    </pc:docChg>
  </pc:docChgLst>
  <pc:docChgLst>
    <pc:chgData name="ゆっくり市場調査論" userId="03e094fd-291a-4030-9f28-a3cc6b5984cc" providerId="ADAL" clId="{5DF1116B-AA24-470B-BE75-B2B08A7FDEF1}"/>
    <pc:docChg chg="addSld delSld modSld">
      <pc:chgData name="ゆっくり市場調査論" userId="03e094fd-291a-4030-9f28-a3cc6b5984cc" providerId="ADAL" clId="{5DF1116B-AA24-470B-BE75-B2B08A7FDEF1}" dt="2024-02-24T11:40:08.608" v="117" actId="962"/>
      <pc:docMkLst>
        <pc:docMk/>
      </pc:docMkLst>
      <pc:sldChg chg="new del">
        <pc:chgData name="ゆっくり市場調査論" userId="03e094fd-291a-4030-9f28-a3cc6b5984cc" providerId="ADAL" clId="{5DF1116B-AA24-470B-BE75-B2B08A7FDEF1}" dt="2024-02-24T11:38:20.316" v="30" actId="47"/>
        <pc:sldMkLst>
          <pc:docMk/>
          <pc:sldMk cId="1162280436" sldId="256"/>
        </pc:sldMkLst>
      </pc:sldChg>
      <pc:sldChg chg="addSp modSp new mod">
        <pc:chgData name="ゆっくり市場調査論" userId="03e094fd-291a-4030-9f28-a3cc6b5984cc" providerId="ADAL" clId="{5DF1116B-AA24-470B-BE75-B2B08A7FDEF1}" dt="2024-02-24T11:38:25.199" v="33" actId="962"/>
        <pc:sldMkLst>
          <pc:docMk/>
          <pc:sldMk cId="1714622743" sldId="257"/>
        </pc:sldMkLst>
        <pc:picChg chg="add mod">
          <ac:chgData name="ゆっくり市場調査論" userId="03e094fd-291a-4030-9f28-a3cc6b5984cc" providerId="ADAL" clId="{5DF1116B-AA24-470B-BE75-B2B08A7FDEF1}" dt="2024-02-24T11:38:25.199" v="33" actId="962"/>
          <ac:picMkLst>
            <pc:docMk/>
            <pc:sldMk cId="1714622743" sldId="257"/>
            <ac:picMk id="3" creationId="{108C394D-238B-591F-8C8F-B7F706CA24A6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787076177" sldId="257"/>
        </pc:sldMkLst>
      </pc:sldChg>
      <pc:sldChg chg="addSp modSp new mod">
        <pc:chgData name="ゆっくり市場調査論" userId="03e094fd-291a-4030-9f28-a3cc6b5984cc" providerId="ADAL" clId="{5DF1116B-AA24-470B-BE75-B2B08A7FDEF1}" dt="2024-02-24T11:38:28.604" v="36" actId="962"/>
        <pc:sldMkLst>
          <pc:docMk/>
          <pc:sldMk cId="863739661" sldId="258"/>
        </pc:sldMkLst>
        <pc:picChg chg="add mod">
          <ac:chgData name="ゆっくり市場調査論" userId="03e094fd-291a-4030-9f28-a3cc6b5984cc" providerId="ADAL" clId="{5DF1116B-AA24-470B-BE75-B2B08A7FDEF1}" dt="2024-02-24T11:38:28.604" v="36" actId="962"/>
          <ac:picMkLst>
            <pc:docMk/>
            <pc:sldMk cId="863739661" sldId="258"/>
            <ac:picMk id="3" creationId="{1F9E180A-EDAE-2F6D-5A9E-45EBC971612B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178413817" sldId="258"/>
        </pc:sldMkLst>
      </pc:sldChg>
      <pc:sldChg chg="addSp modSp new mod">
        <pc:chgData name="ゆっくり市場調査論" userId="03e094fd-291a-4030-9f28-a3cc6b5984cc" providerId="ADAL" clId="{5DF1116B-AA24-470B-BE75-B2B08A7FDEF1}" dt="2024-02-24T11:38:31.749" v="38" actId="27614"/>
        <pc:sldMkLst>
          <pc:docMk/>
          <pc:sldMk cId="818347333" sldId="259"/>
        </pc:sldMkLst>
        <pc:picChg chg="add mod">
          <ac:chgData name="ゆっくり市場調査論" userId="03e094fd-291a-4030-9f28-a3cc6b5984cc" providerId="ADAL" clId="{5DF1116B-AA24-470B-BE75-B2B08A7FDEF1}" dt="2024-02-24T11:38:31.749" v="38" actId="27614"/>
          <ac:picMkLst>
            <pc:docMk/>
            <pc:sldMk cId="818347333" sldId="259"/>
            <ac:picMk id="3" creationId="{13D8D70B-BEAE-1246-B385-68C9223A5FCC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242972784" sldId="259"/>
        </pc:sldMkLst>
      </pc:sldChg>
      <pc:sldChg chg="addSp modSp new mod">
        <pc:chgData name="ゆっくり市場調査論" userId="03e094fd-291a-4030-9f28-a3cc6b5984cc" providerId="ADAL" clId="{5DF1116B-AA24-470B-BE75-B2B08A7FDEF1}" dt="2024-02-24T11:38:33.906" v="41" actId="962"/>
        <pc:sldMkLst>
          <pc:docMk/>
          <pc:sldMk cId="570417930" sldId="260"/>
        </pc:sldMkLst>
        <pc:picChg chg="add mod">
          <ac:chgData name="ゆっくり市場調査論" userId="03e094fd-291a-4030-9f28-a3cc6b5984cc" providerId="ADAL" clId="{5DF1116B-AA24-470B-BE75-B2B08A7FDEF1}" dt="2024-02-24T11:38:33.906" v="41" actId="962"/>
          <ac:picMkLst>
            <pc:docMk/>
            <pc:sldMk cId="570417930" sldId="260"/>
            <ac:picMk id="3" creationId="{CD8C324C-98F4-D5F5-EE6C-416BABC47468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442835311" sldId="260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552830989" sldId="261"/>
        </pc:sldMkLst>
      </pc:sldChg>
      <pc:sldChg chg="addSp modSp new mod">
        <pc:chgData name="ゆっくり市場調査論" userId="03e094fd-291a-4030-9f28-a3cc6b5984cc" providerId="ADAL" clId="{5DF1116B-AA24-470B-BE75-B2B08A7FDEF1}" dt="2024-02-24T11:38:36.193" v="44" actId="962"/>
        <pc:sldMkLst>
          <pc:docMk/>
          <pc:sldMk cId="4285272851" sldId="261"/>
        </pc:sldMkLst>
        <pc:picChg chg="add mod">
          <ac:chgData name="ゆっくり市場調査論" userId="03e094fd-291a-4030-9f28-a3cc6b5984cc" providerId="ADAL" clId="{5DF1116B-AA24-470B-BE75-B2B08A7FDEF1}" dt="2024-02-24T11:38:36.193" v="44" actId="962"/>
          <ac:picMkLst>
            <pc:docMk/>
            <pc:sldMk cId="4285272851" sldId="261"/>
            <ac:picMk id="3" creationId="{836CA2A5-A313-0D08-0086-72D52B636751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25174232" sldId="262"/>
        </pc:sldMkLst>
      </pc:sldChg>
      <pc:sldChg chg="addSp modSp new mod">
        <pc:chgData name="ゆっくり市場調査論" userId="03e094fd-291a-4030-9f28-a3cc6b5984cc" providerId="ADAL" clId="{5DF1116B-AA24-470B-BE75-B2B08A7FDEF1}" dt="2024-02-24T11:38:39.416" v="47" actId="962"/>
        <pc:sldMkLst>
          <pc:docMk/>
          <pc:sldMk cId="1450559083" sldId="262"/>
        </pc:sldMkLst>
        <pc:picChg chg="add mod">
          <ac:chgData name="ゆっくり市場調査論" userId="03e094fd-291a-4030-9f28-a3cc6b5984cc" providerId="ADAL" clId="{5DF1116B-AA24-470B-BE75-B2B08A7FDEF1}" dt="2024-02-24T11:38:39.416" v="47" actId="962"/>
          <ac:picMkLst>
            <pc:docMk/>
            <pc:sldMk cId="1450559083" sldId="262"/>
            <ac:picMk id="3" creationId="{3D44E4A0-2BDF-D232-48B0-0431D700E84A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92469568" sldId="263"/>
        </pc:sldMkLst>
      </pc:sldChg>
      <pc:sldChg chg="addSp modSp new mod">
        <pc:chgData name="ゆっくり市場調査論" userId="03e094fd-291a-4030-9f28-a3cc6b5984cc" providerId="ADAL" clId="{5DF1116B-AA24-470B-BE75-B2B08A7FDEF1}" dt="2024-02-24T11:38:41.689" v="50" actId="962"/>
        <pc:sldMkLst>
          <pc:docMk/>
          <pc:sldMk cId="1337662642" sldId="263"/>
        </pc:sldMkLst>
        <pc:picChg chg="add mod">
          <ac:chgData name="ゆっくり市場調査論" userId="03e094fd-291a-4030-9f28-a3cc6b5984cc" providerId="ADAL" clId="{5DF1116B-AA24-470B-BE75-B2B08A7FDEF1}" dt="2024-02-24T11:38:41.689" v="50" actId="962"/>
          <ac:picMkLst>
            <pc:docMk/>
            <pc:sldMk cId="1337662642" sldId="263"/>
            <ac:picMk id="3" creationId="{D5E95E55-EB6F-B1E8-2F22-8BB79128C7FE}"/>
          </ac:picMkLst>
        </pc:picChg>
      </pc:sldChg>
      <pc:sldChg chg="addSp modSp new mod">
        <pc:chgData name="ゆっくり市場調査論" userId="03e094fd-291a-4030-9f28-a3cc6b5984cc" providerId="ADAL" clId="{5DF1116B-AA24-470B-BE75-B2B08A7FDEF1}" dt="2024-02-24T11:38:44.634" v="53" actId="962"/>
        <pc:sldMkLst>
          <pc:docMk/>
          <pc:sldMk cId="439905700" sldId="264"/>
        </pc:sldMkLst>
        <pc:picChg chg="add mod">
          <ac:chgData name="ゆっくり市場調査論" userId="03e094fd-291a-4030-9f28-a3cc6b5984cc" providerId="ADAL" clId="{5DF1116B-AA24-470B-BE75-B2B08A7FDEF1}" dt="2024-02-24T11:38:44.634" v="53" actId="962"/>
          <ac:picMkLst>
            <pc:docMk/>
            <pc:sldMk cId="439905700" sldId="264"/>
            <ac:picMk id="3" creationId="{CE5B3E46-1789-9512-9962-CF32405208C4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983658931" sldId="264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1078215636" sldId="265"/>
        </pc:sldMkLst>
      </pc:sldChg>
      <pc:sldChg chg="addSp modSp new mod">
        <pc:chgData name="ゆっくり市場調査論" userId="03e094fd-291a-4030-9f28-a3cc6b5984cc" providerId="ADAL" clId="{5DF1116B-AA24-470B-BE75-B2B08A7FDEF1}" dt="2024-02-24T11:38:47.973" v="56" actId="962"/>
        <pc:sldMkLst>
          <pc:docMk/>
          <pc:sldMk cId="3184097514" sldId="265"/>
        </pc:sldMkLst>
        <pc:picChg chg="add mod">
          <ac:chgData name="ゆっくり市場調査論" userId="03e094fd-291a-4030-9f28-a3cc6b5984cc" providerId="ADAL" clId="{5DF1116B-AA24-470B-BE75-B2B08A7FDEF1}" dt="2024-02-24T11:38:47.973" v="56" actId="962"/>
          <ac:picMkLst>
            <pc:docMk/>
            <pc:sldMk cId="3184097514" sldId="265"/>
            <ac:picMk id="3" creationId="{921B39C5-9ACF-B705-A862-D69935AAB528}"/>
          </ac:picMkLst>
        </pc:picChg>
      </pc:sldChg>
      <pc:sldChg chg="addSp modSp new mod">
        <pc:chgData name="ゆっくり市場調査論" userId="03e094fd-291a-4030-9f28-a3cc6b5984cc" providerId="ADAL" clId="{5DF1116B-AA24-470B-BE75-B2B08A7FDEF1}" dt="2024-02-24T11:38:55.382" v="59" actId="962"/>
        <pc:sldMkLst>
          <pc:docMk/>
          <pc:sldMk cId="1026961580" sldId="266"/>
        </pc:sldMkLst>
        <pc:picChg chg="add mod">
          <ac:chgData name="ゆっくり市場調査論" userId="03e094fd-291a-4030-9f28-a3cc6b5984cc" providerId="ADAL" clId="{5DF1116B-AA24-470B-BE75-B2B08A7FDEF1}" dt="2024-02-24T11:38:55.382" v="59" actId="962"/>
          <ac:picMkLst>
            <pc:docMk/>
            <pc:sldMk cId="1026961580" sldId="266"/>
            <ac:picMk id="3" creationId="{19D3FA0B-685D-6F1C-11EF-92760C2AD463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382019304" sldId="266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1073403289" sldId="267"/>
        </pc:sldMkLst>
      </pc:sldChg>
      <pc:sldChg chg="addSp modSp new mod">
        <pc:chgData name="ゆっくり市場調査論" userId="03e094fd-291a-4030-9f28-a3cc6b5984cc" providerId="ADAL" clId="{5DF1116B-AA24-470B-BE75-B2B08A7FDEF1}" dt="2024-02-24T11:38:58.511" v="62" actId="962"/>
        <pc:sldMkLst>
          <pc:docMk/>
          <pc:sldMk cId="3060883428" sldId="267"/>
        </pc:sldMkLst>
        <pc:picChg chg="add mod">
          <ac:chgData name="ゆっくり市場調査論" userId="03e094fd-291a-4030-9f28-a3cc6b5984cc" providerId="ADAL" clId="{5DF1116B-AA24-470B-BE75-B2B08A7FDEF1}" dt="2024-02-24T11:38:58.511" v="62" actId="962"/>
          <ac:picMkLst>
            <pc:docMk/>
            <pc:sldMk cId="3060883428" sldId="267"/>
            <ac:picMk id="3" creationId="{4FA0ED9C-CC3D-764A-B2C7-357D8F8A569E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741552671" sldId="268"/>
        </pc:sldMkLst>
      </pc:sldChg>
      <pc:sldChg chg="addSp modSp new mod">
        <pc:chgData name="ゆっくり市場調査論" userId="03e094fd-291a-4030-9f28-a3cc6b5984cc" providerId="ADAL" clId="{5DF1116B-AA24-470B-BE75-B2B08A7FDEF1}" dt="2024-02-24T11:39:01.199" v="65" actId="962"/>
        <pc:sldMkLst>
          <pc:docMk/>
          <pc:sldMk cId="2516000646" sldId="268"/>
        </pc:sldMkLst>
        <pc:picChg chg="add mod">
          <ac:chgData name="ゆっくり市場調査論" userId="03e094fd-291a-4030-9f28-a3cc6b5984cc" providerId="ADAL" clId="{5DF1116B-AA24-470B-BE75-B2B08A7FDEF1}" dt="2024-02-24T11:39:01.199" v="65" actId="962"/>
          <ac:picMkLst>
            <pc:docMk/>
            <pc:sldMk cId="2516000646" sldId="268"/>
            <ac:picMk id="3" creationId="{A7556B43-F591-8429-B35B-078421D1C8EC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7548328" sldId="269"/>
        </pc:sldMkLst>
      </pc:sldChg>
      <pc:sldChg chg="addSp modSp new mod">
        <pc:chgData name="ゆっくり市場調査論" userId="03e094fd-291a-4030-9f28-a3cc6b5984cc" providerId="ADAL" clId="{5DF1116B-AA24-470B-BE75-B2B08A7FDEF1}" dt="2024-02-24T11:39:03.927" v="68" actId="962"/>
        <pc:sldMkLst>
          <pc:docMk/>
          <pc:sldMk cId="1729328510" sldId="269"/>
        </pc:sldMkLst>
        <pc:picChg chg="add mod">
          <ac:chgData name="ゆっくり市場調査論" userId="03e094fd-291a-4030-9f28-a3cc6b5984cc" providerId="ADAL" clId="{5DF1116B-AA24-470B-BE75-B2B08A7FDEF1}" dt="2024-02-24T11:39:03.927" v="68" actId="962"/>
          <ac:picMkLst>
            <pc:docMk/>
            <pc:sldMk cId="1729328510" sldId="269"/>
            <ac:picMk id="3" creationId="{B45D853D-80A5-95A5-675C-CE16D0CD7F08}"/>
          </ac:picMkLst>
        </pc:picChg>
      </pc:sldChg>
      <pc:sldChg chg="addSp modSp new mod">
        <pc:chgData name="ゆっくり市場調査論" userId="03e094fd-291a-4030-9f28-a3cc6b5984cc" providerId="ADAL" clId="{5DF1116B-AA24-470B-BE75-B2B08A7FDEF1}" dt="2024-02-24T11:39:06.215" v="71" actId="962"/>
        <pc:sldMkLst>
          <pc:docMk/>
          <pc:sldMk cId="1789832333" sldId="270"/>
        </pc:sldMkLst>
        <pc:picChg chg="add mod">
          <ac:chgData name="ゆっくり市場調査論" userId="03e094fd-291a-4030-9f28-a3cc6b5984cc" providerId="ADAL" clId="{5DF1116B-AA24-470B-BE75-B2B08A7FDEF1}" dt="2024-02-24T11:39:06.215" v="71" actId="962"/>
          <ac:picMkLst>
            <pc:docMk/>
            <pc:sldMk cId="1789832333" sldId="270"/>
            <ac:picMk id="3" creationId="{F3ED46E2-5ED6-72BE-D717-258B060E8AFC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933883089" sldId="270"/>
        </pc:sldMkLst>
      </pc:sldChg>
      <pc:sldChg chg="addSp modSp new mod">
        <pc:chgData name="ゆっくり市場調査論" userId="03e094fd-291a-4030-9f28-a3cc6b5984cc" providerId="ADAL" clId="{5DF1116B-AA24-470B-BE75-B2B08A7FDEF1}" dt="2024-02-24T11:39:08.424" v="74" actId="962"/>
        <pc:sldMkLst>
          <pc:docMk/>
          <pc:sldMk cId="1576780976" sldId="271"/>
        </pc:sldMkLst>
        <pc:picChg chg="add mod">
          <ac:chgData name="ゆっくり市場調査論" userId="03e094fd-291a-4030-9f28-a3cc6b5984cc" providerId="ADAL" clId="{5DF1116B-AA24-470B-BE75-B2B08A7FDEF1}" dt="2024-02-24T11:39:08.424" v="74" actId="962"/>
          <ac:picMkLst>
            <pc:docMk/>
            <pc:sldMk cId="1576780976" sldId="271"/>
            <ac:picMk id="3" creationId="{2A99A9A1-DE00-4791-65F7-BA60AADB6AEC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4008903389" sldId="271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10407048" sldId="272"/>
        </pc:sldMkLst>
      </pc:sldChg>
      <pc:sldChg chg="addSp modSp new mod">
        <pc:chgData name="ゆっくり市場調査論" userId="03e094fd-291a-4030-9f28-a3cc6b5984cc" providerId="ADAL" clId="{5DF1116B-AA24-470B-BE75-B2B08A7FDEF1}" dt="2024-02-24T11:39:11.225" v="77" actId="962"/>
        <pc:sldMkLst>
          <pc:docMk/>
          <pc:sldMk cId="3362798171" sldId="272"/>
        </pc:sldMkLst>
        <pc:picChg chg="add mod">
          <ac:chgData name="ゆっくり市場調査論" userId="03e094fd-291a-4030-9f28-a3cc6b5984cc" providerId="ADAL" clId="{5DF1116B-AA24-470B-BE75-B2B08A7FDEF1}" dt="2024-02-24T11:39:11.225" v="77" actId="962"/>
          <ac:picMkLst>
            <pc:docMk/>
            <pc:sldMk cId="3362798171" sldId="272"/>
            <ac:picMk id="3" creationId="{38E407B7-2F26-F11F-E3E9-03E5A078DA1F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1619501439" sldId="273"/>
        </pc:sldMkLst>
      </pc:sldChg>
      <pc:sldChg chg="addSp modSp new mod">
        <pc:chgData name="ゆっくり市場調査論" userId="03e094fd-291a-4030-9f28-a3cc6b5984cc" providerId="ADAL" clId="{5DF1116B-AA24-470B-BE75-B2B08A7FDEF1}" dt="2024-02-24T11:39:14.113" v="80" actId="962"/>
        <pc:sldMkLst>
          <pc:docMk/>
          <pc:sldMk cId="3722673495" sldId="273"/>
        </pc:sldMkLst>
        <pc:picChg chg="add mod">
          <ac:chgData name="ゆっくり市場調査論" userId="03e094fd-291a-4030-9f28-a3cc6b5984cc" providerId="ADAL" clId="{5DF1116B-AA24-470B-BE75-B2B08A7FDEF1}" dt="2024-02-24T11:39:14.113" v="80" actId="962"/>
          <ac:picMkLst>
            <pc:docMk/>
            <pc:sldMk cId="3722673495" sldId="273"/>
            <ac:picMk id="3" creationId="{56B85FCC-E3D6-C27D-2E2C-A2B2B458021C}"/>
          </ac:picMkLst>
        </pc:picChg>
      </pc:sldChg>
      <pc:sldChg chg="addSp modSp new mod">
        <pc:chgData name="ゆっくり市場調査論" userId="03e094fd-291a-4030-9f28-a3cc6b5984cc" providerId="ADAL" clId="{5DF1116B-AA24-470B-BE75-B2B08A7FDEF1}" dt="2024-02-24T11:39:17.902" v="83" actId="962"/>
        <pc:sldMkLst>
          <pc:docMk/>
          <pc:sldMk cId="2190666680" sldId="274"/>
        </pc:sldMkLst>
        <pc:picChg chg="add mod">
          <ac:chgData name="ゆっくり市場調査論" userId="03e094fd-291a-4030-9f28-a3cc6b5984cc" providerId="ADAL" clId="{5DF1116B-AA24-470B-BE75-B2B08A7FDEF1}" dt="2024-02-24T11:39:17.902" v="83" actId="962"/>
          <ac:picMkLst>
            <pc:docMk/>
            <pc:sldMk cId="2190666680" sldId="274"/>
            <ac:picMk id="3" creationId="{358506E7-BCD7-CB17-AD66-BA8421C2ADBE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223514005" sldId="274"/>
        </pc:sldMkLst>
      </pc:sldChg>
      <pc:sldChg chg="addSp modSp new mod">
        <pc:chgData name="ゆっくり市場調査論" userId="03e094fd-291a-4030-9f28-a3cc6b5984cc" providerId="ADAL" clId="{5DF1116B-AA24-470B-BE75-B2B08A7FDEF1}" dt="2024-02-24T11:39:24.158" v="86" actId="962"/>
        <pc:sldMkLst>
          <pc:docMk/>
          <pc:sldMk cId="2478802654" sldId="275"/>
        </pc:sldMkLst>
        <pc:picChg chg="add mod">
          <ac:chgData name="ゆっくり市場調査論" userId="03e094fd-291a-4030-9f28-a3cc6b5984cc" providerId="ADAL" clId="{5DF1116B-AA24-470B-BE75-B2B08A7FDEF1}" dt="2024-02-24T11:39:24.158" v="86" actId="962"/>
          <ac:picMkLst>
            <pc:docMk/>
            <pc:sldMk cId="2478802654" sldId="275"/>
            <ac:picMk id="3" creationId="{8A5681BF-405A-4819-776E-E48B692D4ABB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404929700" sldId="275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170755557" sldId="276"/>
        </pc:sldMkLst>
      </pc:sldChg>
      <pc:sldChg chg="addSp modSp new mod">
        <pc:chgData name="ゆっくり市場調査論" userId="03e094fd-291a-4030-9f28-a3cc6b5984cc" providerId="ADAL" clId="{5DF1116B-AA24-470B-BE75-B2B08A7FDEF1}" dt="2024-02-24T11:39:26.518" v="89" actId="962"/>
        <pc:sldMkLst>
          <pc:docMk/>
          <pc:sldMk cId="785874054" sldId="276"/>
        </pc:sldMkLst>
        <pc:picChg chg="add mod">
          <ac:chgData name="ゆっくり市場調査論" userId="03e094fd-291a-4030-9f28-a3cc6b5984cc" providerId="ADAL" clId="{5DF1116B-AA24-470B-BE75-B2B08A7FDEF1}" dt="2024-02-24T11:39:26.518" v="89" actId="962"/>
          <ac:picMkLst>
            <pc:docMk/>
            <pc:sldMk cId="785874054" sldId="276"/>
            <ac:picMk id="3" creationId="{DEBE6B02-2B86-8C2B-9CB1-38470A26D0A5}"/>
          </ac:picMkLst>
        </pc:picChg>
      </pc:sldChg>
      <pc:sldChg chg="addSp modSp new mod">
        <pc:chgData name="ゆっくり市場調査論" userId="03e094fd-291a-4030-9f28-a3cc6b5984cc" providerId="ADAL" clId="{5DF1116B-AA24-470B-BE75-B2B08A7FDEF1}" dt="2024-02-24T11:39:29.291" v="92" actId="962"/>
        <pc:sldMkLst>
          <pc:docMk/>
          <pc:sldMk cId="564381822" sldId="277"/>
        </pc:sldMkLst>
        <pc:picChg chg="add mod">
          <ac:chgData name="ゆっくり市場調査論" userId="03e094fd-291a-4030-9f28-a3cc6b5984cc" providerId="ADAL" clId="{5DF1116B-AA24-470B-BE75-B2B08A7FDEF1}" dt="2024-02-24T11:39:29.291" v="92" actId="962"/>
          <ac:picMkLst>
            <pc:docMk/>
            <pc:sldMk cId="564381822" sldId="277"/>
            <ac:picMk id="3" creationId="{78380B59-5414-5D87-5577-158A9FAC40DE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857310643" sldId="277"/>
        </pc:sldMkLst>
      </pc:sldChg>
      <pc:sldChg chg="addSp modSp new mod">
        <pc:chgData name="ゆっくり市場調査論" userId="03e094fd-291a-4030-9f28-a3cc6b5984cc" providerId="ADAL" clId="{5DF1116B-AA24-470B-BE75-B2B08A7FDEF1}" dt="2024-02-24T11:39:32.019" v="95" actId="962"/>
        <pc:sldMkLst>
          <pc:docMk/>
          <pc:sldMk cId="1399522923" sldId="278"/>
        </pc:sldMkLst>
        <pc:picChg chg="add mod">
          <ac:chgData name="ゆっくり市場調査論" userId="03e094fd-291a-4030-9f28-a3cc6b5984cc" providerId="ADAL" clId="{5DF1116B-AA24-470B-BE75-B2B08A7FDEF1}" dt="2024-02-24T11:39:32.019" v="95" actId="962"/>
          <ac:picMkLst>
            <pc:docMk/>
            <pc:sldMk cId="1399522923" sldId="278"/>
            <ac:picMk id="3" creationId="{51C63F60-5980-00B7-755F-BE613E7505DB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1445106039" sldId="278"/>
        </pc:sldMkLst>
      </pc:sldChg>
      <pc:sldChg chg="addSp modSp new mod">
        <pc:chgData name="ゆっくり市場調査論" userId="03e094fd-291a-4030-9f28-a3cc6b5984cc" providerId="ADAL" clId="{5DF1116B-AA24-470B-BE75-B2B08A7FDEF1}" dt="2024-02-24T11:39:34.047" v="98" actId="962"/>
        <pc:sldMkLst>
          <pc:docMk/>
          <pc:sldMk cId="2702016729" sldId="279"/>
        </pc:sldMkLst>
        <pc:picChg chg="add mod">
          <ac:chgData name="ゆっくり市場調査論" userId="03e094fd-291a-4030-9f28-a3cc6b5984cc" providerId="ADAL" clId="{5DF1116B-AA24-470B-BE75-B2B08A7FDEF1}" dt="2024-02-24T11:39:34.047" v="98" actId="962"/>
          <ac:picMkLst>
            <pc:docMk/>
            <pc:sldMk cId="2702016729" sldId="279"/>
            <ac:picMk id="3" creationId="{18EB582B-A2B6-91A4-82B8-F75CE26DA0CC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380598312" sldId="279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532469504" sldId="280"/>
        </pc:sldMkLst>
      </pc:sldChg>
      <pc:sldChg chg="addSp modSp new mod">
        <pc:chgData name="ゆっくり市場調査論" userId="03e094fd-291a-4030-9f28-a3cc6b5984cc" providerId="ADAL" clId="{5DF1116B-AA24-470B-BE75-B2B08A7FDEF1}" dt="2024-02-24T11:39:36.568" v="101" actId="962"/>
        <pc:sldMkLst>
          <pc:docMk/>
          <pc:sldMk cId="3300564050" sldId="280"/>
        </pc:sldMkLst>
        <pc:picChg chg="add mod">
          <ac:chgData name="ゆっくり市場調査論" userId="03e094fd-291a-4030-9f28-a3cc6b5984cc" providerId="ADAL" clId="{5DF1116B-AA24-470B-BE75-B2B08A7FDEF1}" dt="2024-02-24T11:39:36.568" v="101" actId="962"/>
          <ac:picMkLst>
            <pc:docMk/>
            <pc:sldMk cId="3300564050" sldId="280"/>
            <ac:picMk id="3" creationId="{5BD08686-E754-8A11-90D8-078B98DDD8DC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66498151" sldId="281"/>
        </pc:sldMkLst>
      </pc:sldChg>
      <pc:sldChg chg="addSp modSp new mod">
        <pc:chgData name="ゆっくり市場調査論" userId="03e094fd-291a-4030-9f28-a3cc6b5984cc" providerId="ADAL" clId="{5DF1116B-AA24-470B-BE75-B2B08A7FDEF1}" dt="2024-02-24T11:39:44.402" v="104" actId="962"/>
        <pc:sldMkLst>
          <pc:docMk/>
          <pc:sldMk cId="926485649" sldId="281"/>
        </pc:sldMkLst>
        <pc:picChg chg="add mod">
          <ac:chgData name="ゆっくり市場調査論" userId="03e094fd-291a-4030-9f28-a3cc6b5984cc" providerId="ADAL" clId="{5DF1116B-AA24-470B-BE75-B2B08A7FDEF1}" dt="2024-02-24T11:39:44.402" v="104" actId="962"/>
          <ac:picMkLst>
            <pc:docMk/>
            <pc:sldMk cId="926485649" sldId="281"/>
            <ac:picMk id="3" creationId="{0F348CC5-093A-FD85-90A0-3F4D19AD9DB7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646843316" sldId="282"/>
        </pc:sldMkLst>
      </pc:sldChg>
      <pc:sldChg chg="addSp modSp new mod">
        <pc:chgData name="ゆっくり市場調査論" userId="03e094fd-291a-4030-9f28-a3cc6b5984cc" providerId="ADAL" clId="{5DF1116B-AA24-470B-BE75-B2B08A7FDEF1}" dt="2024-02-24T11:39:50.148" v="107" actId="962"/>
        <pc:sldMkLst>
          <pc:docMk/>
          <pc:sldMk cId="3735613360" sldId="282"/>
        </pc:sldMkLst>
        <pc:picChg chg="add mod">
          <ac:chgData name="ゆっくり市場調査論" userId="03e094fd-291a-4030-9f28-a3cc6b5984cc" providerId="ADAL" clId="{5DF1116B-AA24-470B-BE75-B2B08A7FDEF1}" dt="2024-02-24T11:39:50.148" v="107" actId="962"/>
          <ac:picMkLst>
            <pc:docMk/>
            <pc:sldMk cId="3735613360" sldId="282"/>
            <ac:picMk id="3" creationId="{FC0095FE-A0C6-D246-3F7F-4629DDF1D266}"/>
          </ac:picMkLst>
        </pc:picChg>
      </pc:sldChg>
      <pc:sldChg chg="addSp modSp new mod">
        <pc:chgData name="ゆっくり市場調査論" userId="03e094fd-291a-4030-9f28-a3cc6b5984cc" providerId="ADAL" clId="{5DF1116B-AA24-470B-BE75-B2B08A7FDEF1}" dt="2024-02-24T11:39:53.490" v="110" actId="962"/>
        <pc:sldMkLst>
          <pc:docMk/>
          <pc:sldMk cId="963339268" sldId="283"/>
        </pc:sldMkLst>
        <pc:picChg chg="add mod">
          <ac:chgData name="ゆっくり市場調査論" userId="03e094fd-291a-4030-9f28-a3cc6b5984cc" providerId="ADAL" clId="{5DF1116B-AA24-470B-BE75-B2B08A7FDEF1}" dt="2024-02-24T11:39:53.490" v="110" actId="962"/>
          <ac:picMkLst>
            <pc:docMk/>
            <pc:sldMk cId="963339268" sldId="283"/>
            <ac:picMk id="3" creationId="{3F7CBAB6-C389-9D78-0E8E-21FAA3E2DAEC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064679643" sldId="283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7251057" sldId="284"/>
        </pc:sldMkLst>
      </pc:sldChg>
      <pc:sldChg chg="addSp modSp new mod">
        <pc:chgData name="ゆっくり市場調査論" userId="03e094fd-291a-4030-9f28-a3cc6b5984cc" providerId="ADAL" clId="{5DF1116B-AA24-470B-BE75-B2B08A7FDEF1}" dt="2024-02-24T11:39:56.437" v="113" actId="962"/>
        <pc:sldMkLst>
          <pc:docMk/>
          <pc:sldMk cId="3280161149" sldId="284"/>
        </pc:sldMkLst>
        <pc:picChg chg="add mod">
          <ac:chgData name="ゆっくり市場調査論" userId="03e094fd-291a-4030-9f28-a3cc6b5984cc" providerId="ADAL" clId="{5DF1116B-AA24-470B-BE75-B2B08A7FDEF1}" dt="2024-02-24T11:39:56.437" v="113" actId="962"/>
          <ac:picMkLst>
            <pc:docMk/>
            <pc:sldMk cId="3280161149" sldId="284"/>
            <ac:picMk id="3" creationId="{C72D113D-108B-295F-0E09-C8BD408D5D6E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1414852433" sldId="285"/>
        </pc:sldMkLst>
      </pc:sldChg>
      <pc:sldChg chg="addSp modSp new mod">
        <pc:chgData name="ゆっくり市場調査論" userId="03e094fd-291a-4030-9f28-a3cc6b5984cc" providerId="ADAL" clId="{5DF1116B-AA24-470B-BE75-B2B08A7FDEF1}" dt="2024-02-24T11:40:08.608" v="117" actId="962"/>
        <pc:sldMkLst>
          <pc:docMk/>
          <pc:sldMk cId="1898263375" sldId="285"/>
        </pc:sldMkLst>
        <pc:picChg chg="add mod">
          <ac:chgData name="ゆっくり市場調査論" userId="03e094fd-291a-4030-9f28-a3cc6b5984cc" providerId="ADAL" clId="{5DF1116B-AA24-470B-BE75-B2B08A7FDEF1}" dt="2024-02-24T11:40:08.608" v="117" actId="962"/>
          <ac:picMkLst>
            <pc:docMk/>
            <pc:sldMk cId="1898263375" sldId="285"/>
            <ac:picMk id="3" creationId="{8A543F04-CA20-CA86-7899-B6FBBE74A416}"/>
          </ac:picMkLst>
        </pc:picChg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727685908" sldId="286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891271971" sldId="287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941238242" sldId="288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533026757" sldId="289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828134063" sldId="290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715945506" sldId="291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130275817" sldId="292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857211838" sldId="293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730347853" sldId="294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1039291637" sldId="295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589396186" sldId="296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4076631100" sldId="297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198134652" sldId="298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264092862" sldId="299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248926119" sldId="300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998628515" sldId="301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318064021" sldId="302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202193840" sldId="303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203508869" sldId="304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892178310" sldId="305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4054234277" sldId="306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616752418" sldId="307"/>
        </pc:sldMkLst>
      </pc:sldChg>
      <pc:sldChg chg="del">
        <pc:chgData name="ゆっくり市場調査論" userId="03e094fd-291a-4030-9f28-a3cc6b5984cc" providerId="ADAL" clId="{5DF1116B-AA24-470B-BE75-B2B08A7FDEF1}" dt="2024-02-24T11:38:12.006" v="0" actId="47"/>
        <pc:sldMkLst>
          <pc:docMk/>
          <pc:sldMk cId="3942022730" sldId="308"/>
        </pc:sldMkLst>
      </pc:sldChg>
    </pc:docChg>
  </pc:docChgLst>
  <pc:docChgLst>
    <pc:chgData name="ゆっくり市場調査論" userId="03e094fd-291a-4030-9f28-a3cc6b5984cc" providerId="ADAL" clId="{21B1EEB0-8108-4A42-B399-81EEA03ABB1C}"/>
    <pc:docChg chg="custSel addSld delSld modSld">
      <pc:chgData name="ゆっくり市場調査論" userId="03e094fd-291a-4030-9f28-a3cc6b5984cc" providerId="ADAL" clId="{21B1EEB0-8108-4A42-B399-81EEA03ABB1C}" dt="2023-11-03T14:47:43.090" v="107" actId="962"/>
      <pc:docMkLst>
        <pc:docMk/>
      </pc:docMkLst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20906335" sldId="294"/>
        </pc:sldMkLst>
      </pc:sldChg>
      <pc:sldChg chg="addSp modSp new mod">
        <pc:chgData name="ゆっくり市場調査論" userId="03e094fd-291a-4030-9f28-a3cc6b5984cc" providerId="ADAL" clId="{21B1EEB0-8108-4A42-B399-81EEA03ABB1C}" dt="2023-11-03T14:45:01.847" v="23" actId="962"/>
        <pc:sldMkLst>
          <pc:docMk/>
          <pc:sldMk cId="2798491441" sldId="294"/>
        </pc:sldMkLst>
        <pc:picChg chg="add mod">
          <ac:chgData name="ゆっくり市場調査論" userId="03e094fd-291a-4030-9f28-a3cc6b5984cc" providerId="ADAL" clId="{21B1EEB0-8108-4A42-B399-81EEA03ABB1C}" dt="2023-11-03T14:45:01.847" v="23" actId="962"/>
          <ac:picMkLst>
            <pc:docMk/>
            <pc:sldMk cId="2798491441" sldId="294"/>
            <ac:picMk id="3" creationId="{D07CE7BE-0052-78CF-2FD5-D03DA1C6F722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1719369469" sldId="295"/>
        </pc:sldMkLst>
      </pc:sldChg>
      <pc:sldChg chg="addSp modSp new mod">
        <pc:chgData name="ゆっくり市場調査論" userId="03e094fd-291a-4030-9f28-a3cc6b5984cc" providerId="ADAL" clId="{21B1EEB0-8108-4A42-B399-81EEA03ABB1C}" dt="2023-11-03T14:45:05.460" v="26" actId="962"/>
        <pc:sldMkLst>
          <pc:docMk/>
          <pc:sldMk cId="3703527657" sldId="295"/>
        </pc:sldMkLst>
        <pc:picChg chg="add mod">
          <ac:chgData name="ゆっくり市場調査論" userId="03e094fd-291a-4030-9f28-a3cc6b5984cc" providerId="ADAL" clId="{21B1EEB0-8108-4A42-B399-81EEA03ABB1C}" dt="2023-11-03T14:45:05.460" v="26" actId="962"/>
          <ac:picMkLst>
            <pc:docMk/>
            <pc:sldMk cId="3703527657" sldId="295"/>
            <ac:picMk id="3" creationId="{81D8C2DA-6F75-8CB3-A7AA-04964CC8AD1F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3587570224" sldId="296"/>
        </pc:sldMkLst>
      </pc:sldChg>
      <pc:sldChg chg="addSp modSp new mod">
        <pc:chgData name="ゆっくり市場調査論" userId="03e094fd-291a-4030-9f28-a3cc6b5984cc" providerId="ADAL" clId="{21B1EEB0-8108-4A42-B399-81EEA03ABB1C}" dt="2023-11-03T14:45:07.878" v="29" actId="962"/>
        <pc:sldMkLst>
          <pc:docMk/>
          <pc:sldMk cId="3945982300" sldId="296"/>
        </pc:sldMkLst>
        <pc:picChg chg="add mod">
          <ac:chgData name="ゆっくり市場調査論" userId="03e094fd-291a-4030-9f28-a3cc6b5984cc" providerId="ADAL" clId="{21B1EEB0-8108-4A42-B399-81EEA03ABB1C}" dt="2023-11-03T14:45:07.878" v="29" actId="962"/>
          <ac:picMkLst>
            <pc:docMk/>
            <pc:sldMk cId="3945982300" sldId="296"/>
            <ac:picMk id="3" creationId="{59632314-304C-665A-C939-E8FA56493C21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2963753411" sldId="297"/>
        </pc:sldMkLst>
      </pc:sldChg>
      <pc:sldChg chg="addSp modSp new mod">
        <pc:chgData name="ゆっくり市場調査論" userId="03e094fd-291a-4030-9f28-a3cc6b5984cc" providerId="ADAL" clId="{21B1EEB0-8108-4A42-B399-81EEA03ABB1C}" dt="2023-11-03T14:45:10.518" v="32" actId="962"/>
        <pc:sldMkLst>
          <pc:docMk/>
          <pc:sldMk cId="3245776796" sldId="297"/>
        </pc:sldMkLst>
        <pc:picChg chg="add mod">
          <ac:chgData name="ゆっくり市場調査論" userId="03e094fd-291a-4030-9f28-a3cc6b5984cc" providerId="ADAL" clId="{21B1EEB0-8108-4A42-B399-81EEA03ABB1C}" dt="2023-11-03T14:45:10.518" v="32" actId="962"/>
          <ac:picMkLst>
            <pc:docMk/>
            <pc:sldMk cId="3245776796" sldId="297"/>
            <ac:picMk id="3" creationId="{20613657-D782-3910-7E10-E0EF7EC1D7F5}"/>
          </ac:picMkLst>
        </pc:picChg>
      </pc:sldChg>
      <pc:sldChg chg="addSp modSp new mod">
        <pc:chgData name="ゆっくり市場調査論" userId="03e094fd-291a-4030-9f28-a3cc6b5984cc" providerId="ADAL" clId="{21B1EEB0-8108-4A42-B399-81EEA03ABB1C}" dt="2023-11-03T14:45:13.019" v="35" actId="962"/>
        <pc:sldMkLst>
          <pc:docMk/>
          <pc:sldMk cId="1631162366" sldId="298"/>
        </pc:sldMkLst>
        <pc:picChg chg="add mod">
          <ac:chgData name="ゆっくり市場調査論" userId="03e094fd-291a-4030-9f28-a3cc6b5984cc" providerId="ADAL" clId="{21B1EEB0-8108-4A42-B399-81EEA03ABB1C}" dt="2023-11-03T14:45:13.019" v="35" actId="962"/>
          <ac:picMkLst>
            <pc:docMk/>
            <pc:sldMk cId="1631162366" sldId="298"/>
            <ac:picMk id="3" creationId="{38C2B5CC-20BD-89F2-7345-576FD8E6F1E2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3517901620" sldId="298"/>
        </pc:sldMkLst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3150655359" sldId="299"/>
        </pc:sldMkLst>
      </pc:sldChg>
      <pc:sldChg chg="addSp modSp new mod">
        <pc:chgData name="ゆっくり市場調査論" userId="03e094fd-291a-4030-9f28-a3cc6b5984cc" providerId="ADAL" clId="{21B1EEB0-8108-4A42-B399-81EEA03ABB1C}" dt="2023-11-03T14:45:15.320" v="38" actId="962"/>
        <pc:sldMkLst>
          <pc:docMk/>
          <pc:sldMk cId="3968982911" sldId="299"/>
        </pc:sldMkLst>
        <pc:picChg chg="add mod">
          <ac:chgData name="ゆっくり市場調査論" userId="03e094fd-291a-4030-9f28-a3cc6b5984cc" providerId="ADAL" clId="{21B1EEB0-8108-4A42-B399-81EEA03ABB1C}" dt="2023-11-03T14:45:15.320" v="38" actId="962"/>
          <ac:picMkLst>
            <pc:docMk/>
            <pc:sldMk cId="3968982911" sldId="299"/>
            <ac:picMk id="3" creationId="{6EAE3FD6-78B2-90D4-4D96-67FF6E1576B1}"/>
          </ac:picMkLst>
        </pc:picChg>
      </pc:sldChg>
      <pc:sldChg chg="addSp delSp modSp new mod">
        <pc:chgData name="ゆっくり市場調査論" userId="03e094fd-291a-4030-9f28-a3cc6b5984cc" providerId="ADAL" clId="{21B1EEB0-8108-4A42-B399-81EEA03ABB1C}" dt="2023-11-03T14:47:34.502" v="99" actId="962"/>
        <pc:sldMkLst>
          <pc:docMk/>
          <pc:sldMk cId="3117137615" sldId="300"/>
        </pc:sldMkLst>
        <pc:picChg chg="add del mod">
          <ac:chgData name="ゆっくり市場調査論" userId="03e094fd-291a-4030-9f28-a3cc6b5984cc" providerId="ADAL" clId="{21B1EEB0-8108-4A42-B399-81EEA03ABB1C}" dt="2023-11-03T14:47:28.771" v="96" actId="478"/>
          <ac:picMkLst>
            <pc:docMk/>
            <pc:sldMk cId="3117137615" sldId="300"/>
            <ac:picMk id="3" creationId="{FCA96C1E-982A-5323-A28D-A0F72A6A75BB}"/>
          </ac:picMkLst>
        </pc:picChg>
        <pc:picChg chg="add mod">
          <ac:chgData name="ゆっくり市場調査論" userId="03e094fd-291a-4030-9f28-a3cc6b5984cc" providerId="ADAL" clId="{21B1EEB0-8108-4A42-B399-81EEA03ABB1C}" dt="2023-11-03T14:47:34.502" v="99" actId="962"/>
          <ac:picMkLst>
            <pc:docMk/>
            <pc:sldMk cId="3117137615" sldId="300"/>
            <ac:picMk id="5" creationId="{F4D2FCA4-62E6-C595-7FEA-DDFD2D8BAAEC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4242546053" sldId="300"/>
        </pc:sldMkLst>
      </pc:sldChg>
      <pc:sldChg chg="addSp delSp modSp new mod">
        <pc:chgData name="ゆっくり市場調査論" userId="03e094fd-291a-4030-9f28-a3cc6b5984cc" providerId="ADAL" clId="{21B1EEB0-8108-4A42-B399-81EEA03ABB1C}" dt="2023-11-03T14:47:37.517" v="101" actId="27614"/>
        <pc:sldMkLst>
          <pc:docMk/>
          <pc:sldMk cId="3773181136" sldId="301"/>
        </pc:sldMkLst>
        <pc:picChg chg="add del mod">
          <ac:chgData name="ゆっくり市場調査論" userId="03e094fd-291a-4030-9f28-a3cc6b5984cc" providerId="ADAL" clId="{21B1EEB0-8108-4A42-B399-81EEA03ABB1C}" dt="2023-11-03T14:47:21.393" v="95" actId="478"/>
          <ac:picMkLst>
            <pc:docMk/>
            <pc:sldMk cId="3773181136" sldId="301"/>
            <ac:picMk id="3" creationId="{86CB5339-02C7-B02F-BB4A-BACE209A9131}"/>
          </ac:picMkLst>
        </pc:picChg>
        <pc:picChg chg="add mod">
          <ac:chgData name="ゆっくり市場調査論" userId="03e094fd-291a-4030-9f28-a3cc6b5984cc" providerId="ADAL" clId="{21B1EEB0-8108-4A42-B399-81EEA03ABB1C}" dt="2023-11-03T14:47:37.517" v="101" actId="27614"/>
          <ac:picMkLst>
            <pc:docMk/>
            <pc:sldMk cId="3773181136" sldId="301"/>
            <ac:picMk id="5" creationId="{580586C6-84C0-3B02-A7C4-5040A12145CE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4280741334" sldId="301"/>
        </pc:sldMkLst>
      </pc:sldChg>
      <pc:sldChg chg="addSp delSp modSp new mod">
        <pc:chgData name="ゆっくり市場調査論" userId="03e094fd-291a-4030-9f28-a3cc6b5984cc" providerId="ADAL" clId="{21B1EEB0-8108-4A42-B399-81EEA03ABB1C}" dt="2023-11-03T14:47:39.762" v="104" actId="962"/>
        <pc:sldMkLst>
          <pc:docMk/>
          <pc:sldMk cId="320294652" sldId="302"/>
        </pc:sldMkLst>
        <pc:picChg chg="add del mod">
          <ac:chgData name="ゆっくり市場調査論" userId="03e094fd-291a-4030-9f28-a3cc6b5984cc" providerId="ADAL" clId="{21B1EEB0-8108-4A42-B399-81EEA03ABB1C}" dt="2023-11-03T14:47:16.933" v="94" actId="478"/>
          <ac:picMkLst>
            <pc:docMk/>
            <pc:sldMk cId="320294652" sldId="302"/>
            <ac:picMk id="3" creationId="{15D2584E-AAFB-AC16-48B5-6D5C973BCBB2}"/>
          </ac:picMkLst>
        </pc:picChg>
        <pc:picChg chg="add mod">
          <ac:chgData name="ゆっくり市場調査論" userId="03e094fd-291a-4030-9f28-a3cc6b5984cc" providerId="ADAL" clId="{21B1EEB0-8108-4A42-B399-81EEA03ABB1C}" dt="2023-11-03T14:47:39.762" v="104" actId="962"/>
          <ac:picMkLst>
            <pc:docMk/>
            <pc:sldMk cId="320294652" sldId="302"/>
            <ac:picMk id="5" creationId="{78610336-7775-EB43-B3DA-FA3D007BB8DE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2758516073" sldId="302"/>
        </pc:sldMkLst>
      </pc:sldChg>
      <pc:sldChg chg="addSp delSp modSp new mod">
        <pc:chgData name="ゆっくり市場調査論" userId="03e094fd-291a-4030-9f28-a3cc6b5984cc" providerId="ADAL" clId="{21B1EEB0-8108-4A42-B399-81EEA03ABB1C}" dt="2023-11-03T14:47:43.090" v="107" actId="962"/>
        <pc:sldMkLst>
          <pc:docMk/>
          <pc:sldMk cId="3444490507" sldId="303"/>
        </pc:sldMkLst>
        <pc:picChg chg="add del mod">
          <ac:chgData name="ゆっくり市場調査論" userId="03e094fd-291a-4030-9f28-a3cc6b5984cc" providerId="ADAL" clId="{21B1EEB0-8108-4A42-B399-81EEA03ABB1C}" dt="2023-11-03T14:47:13.780" v="93" actId="478"/>
          <ac:picMkLst>
            <pc:docMk/>
            <pc:sldMk cId="3444490507" sldId="303"/>
            <ac:picMk id="3" creationId="{8216EC46-AF1E-D60E-8CAA-731FC13F509B}"/>
          </ac:picMkLst>
        </pc:picChg>
        <pc:picChg chg="add mod">
          <ac:chgData name="ゆっくり市場調査論" userId="03e094fd-291a-4030-9f28-a3cc6b5984cc" providerId="ADAL" clId="{21B1EEB0-8108-4A42-B399-81EEA03ABB1C}" dt="2023-11-03T14:47:43.090" v="107" actId="962"/>
          <ac:picMkLst>
            <pc:docMk/>
            <pc:sldMk cId="3444490507" sldId="303"/>
            <ac:picMk id="5" creationId="{AACFD8BA-F1E8-6956-4144-CB2396591880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3571778907" sldId="303"/>
        </pc:sldMkLst>
      </pc:sldChg>
      <pc:sldChg chg="addSp delSp modSp new mod">
        <pc:chgData name="ゆっくり市場調査論" userId="03e094fd-291a-4030-9f28-a3cc6b5984cc" providerId="ADAL" clId="{21B1EEB0-8108-4A42-B399-81EEA03ABB1C}" dt="2023-11-03T14:47:06.415" v="92" actId="962"/>
        <pc:sldMkLst>
          <pc:docMk/>
          <pc:sldMk cId="910159008" sldId="304"/>
        </pc:sldMkLst>
        <pc:picChg chg="add del mod">
          <ac:chgData name="ゆっくり市場調査論" userId="03e094fd-291a-4030-9f28-a3cc6b5984cc" providerId="ADAL" clId="{21B1EEB0-8108-4A42-B399-81EEA03ABB1C}" dt="2023-11-03T14:47:03.359" v="89" actId="478"/>
          <ac:picMkLst>
            <pc:docMk/>
            <pc:sldMk cId="910159008" sldId="304"/>
            <ac:picMk id="3" creationId="{C70701C8-EC02-B89A-7EDB-0FE4FB4061EF}"/>
          </ac:picMkLst>
        </pc:picChg>
        <pc:picChg chg="add mod">
          <ac:chgData name="ゆっくり市場調査論" userId="03e094fd-291a-4030-9f28-a3cc6b5984cc" providerId="ADAL" clId="{21B1EEB0-8108-4A42-B399-81EEA03ABB1C}" dt="2023-11-03T14:47:06.415" v="92" actId="962"/>
          <ac:picMkLst>
            <pc:docMk/>
            <pc:sldMk cId="910159008" sldId="304"/>
            <ac:picMk id="5" creationId="{339F41C9-93D0-820B-31EF-176FCAA3E7A3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3586204324" sldId="304"/>
        </pc:sldMkLst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263106664" sldId="305"/>
        </pc:sldMkLst>
      </pc:sldChg>
      <pc:sldChg chg="addSp delSp modSp new mod">
        <pc:chgData name="ゆっくり市場調査論" userId="03e094fd-291a-4030-9f28-a3cc6b5984cc" providerId="ADAL" clId="{21B1EEB0-8108-4A42-B399-81EEA03ABB1C}" dt="2023-11-03T14:46:59.889" v="88" actId="962"/>
        <pc:sldMkLst>
          <pc:docMk/>
          <pc:sldMk cId="2722863570" sldId="305"/>
        </pc:sldMkLst>
        <pc:picChg chg="add del mod">
          <ac:chgData name="ゆっくり市場調査論" userId="03e094fd-291a-4030-9f28-a3cc6b5984cc" providerId="ADAL" clId="{21B1EEB0-8108-4A42-B399-81EEA03ABB1C}" dt="2023-11-03T14:46:55.484" v="85" actId="478"/>
          <ac:picMkLst>
            <pc:docMk/>
            <pc:sldMk cId="2722863570" sldId="305"/>
            <ac:picMk id="3" creationId="{D66A35BB-A568-5239-A2AE-FCD263AA1AFA}"/>
          </ac:picMkLst>
        </pc:picChg>
        <pc:picChg chg="add mod">
          <ac:chgData name="ゆっくり市場調査論" userId="03e094fd-291a-4030-9f28-a3cc6b5984cc" providerId="ADAL" clId="{21B1EEB0-8108-4A42-B399-81EEA03ABB1C}" dt="2023-11-03T14:46:59.889" v="88" actId="962"/>
          <ac:picMkLst>
            <pc:docMk/>
            <pc:sldMk cId="2722863570" sldId="305"/>
            <ac:picMk id="5" creationId="{E059D121-57E7-BAC0-912A-569BD0C35D7F}"/>
          </ac:picMkLst>
        </pc:picChg>
      </pc:sldChg>
      <pc:sldChg chg="addSp modSp new mod">
        <pc:chgData name="ゆっくり市場調査論" userId="03e094fd-291a-4030-9f28-a3cc6b5984cc" providerId="ADAL" clId="{21B1EEB0-8108-4A42-B399-81EEA03ABB1C}" dt="2023-11-03T14:45:49.951" v="59" actId="962"/>
        <pc:sldMkLst>
          <pc:docMk/>
          <pc:sldMk cId="2464612313" sldId="306"/>
        </pc:sldMkLst>
        <pc:picChg chg="add mod">
          <ac:chgData name="ゆっくり市場調査論" userId="03e094fd-291a-4030-9f28-a3cc6b5984cc" providerId="ADAL" clId="{21B1EEB0-8108-4A42-B399-81EEA03ABB1C}" dt="2023-11-03T14:45:49.951" v="59" actId="962"/>
          <ac:picMkLst>
            <pc:docMk/>
            <pc:sldMk cId="2464612313" sldId="306"/>
            <ac:picMk id="3" creationId="{5DC92C3B-565E-519B-4ECB-89BA5ABE7732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3605058564" sldId="306"/>
        </pc:sldMkLst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314386991" sldId="307"/>
        </pc:sldMkLst>
      </pc:sldChg>
      <pc:sldChg chg="addSp modSp new mod">
        <pc:chgData name="ゆっくり市場調査論" userId="03e094fd-291a-4030-9f28-a3cc6b5984cc" providerId="ADAL" clId="{21B1EEB0-8108-4A42-B399-81EEA03ABB1C}" dt="2023-11-03T14:45:53.921" v="62" actId="962"/>
        <pc:sldMkLst>
          <pc:docMk/>
          <pc:sldMk cId="3054416711" sldId="307"/>
        </pc:sldMkLst>
        <pc:picChg chg="add mod">
          <ac:chgData name="ゆっくり市場調査論" userId="03e094fd-291a-4030-9f28-a3cc6b5984cc" providerId="ADAL" clId="{21B1EEB0-8108-4A42-B399-81EEA03ABB1C}" dt="2023-11-03T14:45:53.921" v="62" actId="962"/>
          <ac:picMkLst>
            <pc:docMk/>
            <pc:sldMk cId="3054416711" sldId="307"/>
            <ac:picMk id="3" creationId="{B9613671-F826-CB5D-7C81-75A8DCC14AF8}"/>
          </ac:picMkLst>
        </pc:picChg>
      </pc:sldChg>
      <pc:sldChg chg="addSp modSp new mod">
        <pc:chgData name="ゆっくり市場調査論" userId="03e094fd-291a-4030-9f28-a3cc6b5984cc" providerId="ADAL" clId="{21B1EEB0-8108-4A42-B399-81EEA03ABB1C}" dt="2023-11-03T14:45:58" v="65" actId="962"/>
        <pc:sldMkLst>
          <pc:docMk/>
          <pc:sldMk cId="248308123" sldId="308"/>
        </pc:sldMkLst>
        <pc:picChg chg="add mod">
          <ac:chgData name="ゆっくり市場調査論" userId="03e094fd-291a-4030-9f28-a3cc6b5984cc" providerId="ADAL" clId="{21B1EEB0-8108-4A42-B399-81EEA03ABB1C}" dt="2023-11-03T14:45:58" v="65" actId="962"/>
          <ac:picMkLst>
            <pc:docMk/>
            <pc:sldMk cId="248308123" sldId="308"/>
            <ac:picMk id="3" creationId="{69DECBE2-02DA-80A5-A80F-494909B6B87D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3875852226" sldId="308"/>
        </pc:sldMkLst>
      </pc:sldChg>
      <pc:sldChg chg="addSp modSp new mod">
        <pc:chgData name="ゆっくり市場調査論" userId="03e094fd-291a-4030-9f28-a3cc6b5984cc" providerId="ADAL" clId="{21B1EEB0-8108-4A42-B399-81EEA03ABB1C}" dt="2023-11-03T14:46:01.090" v="68" actId="962"/>
        <pc:sldMkLst>
          <pc:docMk/>
          <pc:sldMk cId="1935044039" sldId="309"/>
        </pc:sldMkLst>
        <pc:picChg chg="add mod">
          <ac:chgData name="ゆっくり市場調査論" userId="03e094fd-291a-4030-9f28-a3cc6b5984cc" providerId="ADAL" clId="{21B1EEB0-8108-4A42-B399-81EEA03ABB1C}" dt="2023-11-03T14:46:01.090" v="68" actId="962"/>
          <ac:picMkLst>
            <pc:docMk/>
            <pc:sldMk cId="1935044039" sldId="309"/>
            <ac:picMk id="3" creationId="{FDBBB605-92DE-F474-57B9-EB2F75333F8A}"/>
          </ac:picMkLst>
        </pc:picChg>
      </pc:sldChg>
      <pc:sldChg chg="del">
        <pc:chgData name="ゆっくり市場調査論" userId="03e094fd-291a-4030-9f28-a3cc6b5984cc" providerId="ADAL" clId="{21B1EEB0-8108-4A42-B399-81EEA03ABB1C}" dt="2023-11-03T14:44:47.314" v="0" actId="47"/>
        <pc:sldMkLst>
          <pc:docMk/>
          <pc:sldMk cId="3100907916" sldId="309"/>
        </pc:sldMkLst>
      </pc:sldChg>
      <pc:sldChg chg="addSp modSp new mod">
        <pc:chgData name="ゆっくり市場調査論" userId="03e094fd-291a-4030-9f28-a3cc6b5984cc" providerId="ADAL" clId="{21B1EEB0-8108-4A42-B399-81EEA03ABB1C}" dt="2023-11-03T14:46:03.764" v="71" actId="962"/>
        <pc:sldMkLst>
          <pc:docMk/>
          <pc:sldMk cId="3793452300" sldId="310"/>
        </pc:sldMkLst>
        <pc:picChg chg="add mod">
          <ac:chgData name="ゆっくり市場調査論" userId="03e094fd-291a-4030-9f28-a3cc6b5984cc" providerId="ADAL" clId="{21B1EEB0-8108-4A42-B399-81EEA03ABB1C}" dt="2023-11-03T14:46:03.764" v="71" actId="962"/>
          <ac:picMkLst>
            <pc:docMk/>
            <pc:sldMk cId="3793452300" sldId="310"/>
            <ac:picMk id="3" creationId="{00FF8EC7-AFB0-982A-FD92-083C549F6BD4}"/>
          </ac:picMkLst>
        </pc:picChg>
      </pc:sldChg>
      <pc:sldChg chg="addSp modSp new mod">
        <pc:chgData name="ゆっくり市場調査論" userId="03e094fd-291a-4030-9f28-a3cc6b5984cc" providerId="ADAL" clId="{21B1EEB0-8108-4A42-B399-81EEA03ABB1C}" dt="2023-11-03T14:46:06.587" v="74" actId="962"/>
        <pc:sldMkLst>
          <pc:docMk/>
          <pc:sldMk cId="1941479130" sldId="311"/>
        </pc:sldMkLst>
        <pc:picChg chg="add mod">
          <ac:chgData name="ゆっくり市場調査論" userId="03e094fd-291a-4030-9f28-a3cc6b5984cc" providerId="ADAL" clId="{21B1EEB0-8108-4A42-B399-81EEA03ABB1C}" dt="2023-11-03T14:46:06.587" v="74" actId="962"/>
          <ac:picMkLst>
            <pc:docMk/>
            <pc:sldMk cId="1941479130" sldId="311"/>
            <ac:picMk id="3" creationId="{C10BCF13-B177-5A57-AC01-CD526089FA56}"/>
          </ac:picMkLst>
        </pc:picChg>
      </pc:sldChg>
      <pc:sldChg chg="addSp modSp new mod">
        <pc:chgData name="ゆっくり市場調査論" userId="03e094fd-291a-4030-9f28-a3cc6b5984cc" providerId="ADAL" clId="{21B1EEB0-8108-4A42-B399-81EEA03ABB1C}" dt="2023-11-03T14:46:09.464" v="77" actId="962"/>
        <pc:sldMkLst>
          <pc:docMk/>
          <pc:sldMk cId="3262558454" sldId="312"/>
        </pc:sldMkLst>
        <pc:picChg chg="add mod">
          <ac:chgData name="ゆっくり市場調査論" userId="03e094fd-291a-4030-9f28-a3cc6b5984cc" providerId="ADAL" clId="{21B1EEB0-8108-4A42-B399-81EEA03ABB1C}" dt="2023-11-03T14:46:09.464" v="77" actId="962"/>
          <ac:picMkLst>
            <pc:docMk/>
            <pc:sldMk cId="3262558454" sldId="312"/>
            <ac:picMk id="3" creationId="{BBE4402E-2C49-470E-302A-7FA8A7A2AF45}"/>
          </ac:picMkLst>
        </pc:picChg>
      </pc:sldChg>
      <pc:sldChg chg="addSp modSp new mod">
        <pc:chgData name="ゆっくり市場調査論" userId="03e094fd-291a-4030-9f28-a3cc6b5984cc" providerId="ADAL" clId="{21B1EEB0-8108-4A42-B399-81EEA03ABB1C}" dt="2023-11-03T14:46:22.657" v="84" actId="962"/>
        <pc:sldMkLst>
          <pc:docMk/>
          <pc:sldMk cId="4148362304" sldId="313"/>
        </pc:sldMkLst>
        <pc:picChg chg="add mod">
          <ac:chgData name="ゆっくり市場調査論" userId="03e094fd-291a-4030-9f28-a3cc6b5984cc" providerId="ADAL" clId="{21B1EEB0-8108-4A42-B399-81EEA03ABB1C}" dt="2023-11-03T14:46:22.657" v="84" actId="962"/>
          <ac:picMkLst>
            <pc:docMk/>
            <pc:sldMk cId="4148362304" sldId="313"/>
            <ac:picMk id="3" creationId="{8941996F-4837-67F2-CDC7-712603BDD131}"/>
          </ac:picMkLst>
        </pc:picChg>
      </pc:sldChg>
      <pc:sldChg chg="addSp modSp new mod">
        <pc:chgData name="ゆっくり市場調査論" userId="03e094fd-291a-4030-9f28-a3cc6b5984cc" providerId="ADAL" clId="{21B1EEB0-8108-4A42-B399-81EEA03ABB1C}" dt="2023-11-03T14:46:19.141" v="81" actId="962"/>
        <pc:sldMkLst>
          <pc:docMk/>
          <pc:sldMk cId="2805873790" sldId="314"/>
        </pc:sldMkLst>
        <pc:picChg chg="add mod">
          <ac:chgData name="ゆっくり市場調査論" userId="03e094fd-291a-4030-9f28-a3cc6b5984cc" providerId="ADAL" clId="{21B1EEB0-8108-4A42-B399-81EEA03ABB1C}" dt="2023-11-03T14:46:19.141" v="81" actId="962"/>
          <ac:picMkLst>
            <pc:docMk/>
            <pc:sldMk cId="2805873790" sldId="314"/>
            <ac:picMk id="3" creationId="{2C772666-7579-0C23-D007-F9418A9F4033}"/>
          </ac:picMkLst>
        </pc:picChg>
      </pc:sldChg>
    </pc:docChg>
  </pc:docChgLst>
  <pc:docChgLst>
    <pc:chgData name="ゆっくり市場調査論" userId="03e094fd-291a-4030-9f28-a3cc6b5984cc" providerId="ADAL" clId="{0D4FFE4E-C306-4CD1-9A3B-92E53C9D83D2}"/>
    <pc:docChg chg="addSld delSld modSld">
      <pc:chgData name="ゆっくり市場調査論" userId="03e094fd-291a-4030-9f28-a3cc6b5984cc" providerId="ADAL" clId="{0D4FFE4E-C306-4CD1-9A3B-92E53C9D83D2}" dt="2024-01-18T11:52:57.296" v="213" actId="47"/>
      <pc:docMkLst>
        <pc:docMk/>
      </pc:docMkLst>
      <pc:sldChg chg="new del">
        <pc:chgData name="ゆっくり市場調査論" userId="03e094fd-291a-4030-9f28-a3cc6b5984cc" providerId="ADAL" clId="{0D4FFE4E-C306-4CD1-9A3B-92E53C9D83D2}" dt="2024-01-18T11:49:34.987" v="3" actId="47"/>
        <pc:sldMkLst>
          <pc:docMk/>
          <pc:sldMk cId="3213879338" sldId="256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0D4FFE4E-C306-4CD1-9A3B-92E53C9D83D2}" dt="2024-01-18T11:49:47.360" v="59" actId="962"/>
        <pc:sldMkLst>
          <pc:docMk/>
          <pc:sldMk cId="3787076177" sldId="257"/>
        </pc:sldMkLst>
        <pc:picChg chg="add mod">
          <ac:chgData name="ゆっくり市場調査論" userId="03e094fd-291a-4030-9f28-a3cc6b5984cc" providerId="ADAL" clId="{0D4FFE4E-C306-4CD1-9A3B-92E53C9D83D2}" dt="2024-01-18T11:49:47.360" v="59" actId="962"/>
          <ac:picMkLst>
            <pc:docMk/>
            <pc:sldMk cId="3787076177" sldId="257"/>
            <ac:picMk id="3" creationId="{2D276334-EEFB-9C81-0353-30DF7C5823C4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49:50.386" v="62" actId="962"/>
        <pc:sldMkLst>
          <pc:docMk/>
          <pc:sldMk cId="3178413817" sldId="258"/>
        </pc:sldMkLst>
        <pc:picChg chg="add mod">
          <ac:chgData name="ゆっくり市場調査論" userId="03e094fd-291a-4030-9f28-a3cc6b5984cc" providerId="ADAL" clId="{0D4FFE4E-C306-4CD1-9A3B-92E53C9D83D2}" dt="2024-01-18T11:49:50.386" v="62" actId="962"/>
          <ac:picMkLst>
            <pc:docMk/>
            <pc:sldMk cId="3178413817" sldId="258"/>
            <ac:picMk id="3" creationId="{24E0A906-FC8A-BF98-130D-9EE79D06D25C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49:54.018" v="65" actId="962"/>
        <pc:sldMkLst>
          <pc:docMk/>
          <pc:sldMk cId="2242972784" sldId="259"/>
        </pc:sldMkLst>
        <pc:picChg chg="add mod">
          <ac:chgData name="ゆっくり市場調査論" userId="03e094fd-291a-4030-9f28-a3cc6b5984cc" providerId="ADAL" clId="{0D4FFE4E-C306-4CD1-9A3B-92E53C9D83D2}" dt="2024-01-18T11:49:54.018" v="65" actId="962"/>
          <ac:picMkLst>
            <pc:docMk/>
            <pc:sldMk cId="2242972784" sldId="259"/>
            <ac:picMk id="3" creationId="{50C4E624-B003-51DD-A712-FDF2C52A8F45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49:57.816" v="68" actId="962"/>
        <pc:sldMkLst>
          <pc:docMk/>
          <pc:sldMk cId="2442835311" sldId="260"/>
        </pc:sldMkLst>
        <pc:picChg chg="add mod">
          <ac:chgData name="ゆっくり市場調査論" userId="03e094fd-291a-4030-9f28-a3cc6b5984cc" providerId="ADAL" clId="{0D4FFE4E-C306-4CD1-9A3B-92E53C9D83D2}" dt="2024-01-18T11:49:57.816" v="68" actId="962"/>
          <ac:picMkLst>
            <pc:docMk/>
            <pc:sldMk cId="2442835311" sldId="260"/>
            <ac:picMk id="3" creationId="{158D4DFF-2DE4-F8EF-18A2-23D74AE35036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0:01.758" v="71" actId="962"/>
        <pc:sldMkLst>
          <pc:docMk/>
          <pc:sldMk cId="552830989" sldId="261"/>
        </pc:sldMkLst>
        <pc:picChg chg="add mod">
          <ac:chgData name="ゆっくり市場調査論" userId="03e094fd-291a-4030-9f28-a3cc6b5984cc" providerId="ADAL" clId="{0D4FFE4E-C306-4CD1-9A3B-92E53C9D83D2}" dt="2024-01-18T11:50:01.758" v="71" actId="962"/>
          <ac:picMkLst>
            <pc:docMk/>
            <pc:sldMk cId="552830989" sldId="261"/>
            <ac:picMk id="3" creationId="{8110C484-AA2A-B768-448F-FDE399579D5E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0D4FFE4E-C306-4CD1-9A3B-92E53C9D83D2}" dt="2024-01-18T11:50:04.722" v="74" actId="962"/>
        <pc:sldMkLst>
          <pc:docMk/>
          <pc:sldMk cId="325174232" sldId="262"/>
        </pc:sldMkLst>
        <pc:picChg chg="add mod">
          <ac:chgData name="ゆっくり市場調査論" userId="03e094fd-291a-4030-9f28-a3cc6b5984cc" providerId="ADAL" clId="{0D4FFE4E-C306-4CD1-9A3B-92E53C9D83D2}" dt="2024-01-18T11:50:04.722" v="74" actId="962"/>
          <ac:picMkLst>
            <pc:docMk/>
            <pc:sldMk cId="325174232" sldId="262"/>
            <ac:picMk id="3" creationId="{596B93A5-4553-77EB-8E4D-F3891E95E5F9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0:07.668" v="77" actId="962"/>
        <pc:sldMkLst>
          <pc:docMk/>
          <pc:sldMk cId="92469568" sldId="263"/>
        </pc:sldMkLst>
        <pc:picChg chg="add mod">
          <ac:chgData name="ゆっくり市場調査論" userId="03e094fd-291a-4030-9f28-a3cc6b5984cc" providerId="ADAL" clId="{0D4FFE4E-C306-4CD1-9A3B-92E53C9D83D2}" dt="2024-01-18T11:50:07.668" v="77" actId="962"/>
          <ac:picMkLst>
            <pc:docMk/>
            <pc:sldMk cId="92469568" sldId="263"/>
            <ac:picMk id="3" creationId="{C0394E35-72E8-0720-0874-CEEB4DE216F1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0:10.639" v="80" actId="962"/>
        <pc:sldMkLst>
          <pc:docMk/>
          <pc:sldMk cId="3983658931" sldId="264"/>
        </pc:sldMkLst>
        <pc:picChg chg="add mod">
          <ac:chgData name="ゆっくり市場調査論" userId="03e094fd-291a-4030-9f28-a3cc6b5984cc" providerId="ADAL" clId="{0D4FFE4E-C306-4CD1-9A3B-92E53C9D83D2}" dt="2024-01-18T11:50:10.639" v="80" actId="962"/>
          <ac:picMkLst>
            <pc:docMk/>
            <pc:sldMk cId="3983658931" sldId="264"/>
            <ac:picMk id="3" creationId="{85A47251-973B-7B25-97B8-B142A1EC1A07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0:14.227" v="83" actId="962"/>
        <pc:sldMkLst>
          <pc:docMk/>
          <pc:sldMk cId="1078215636" sldId="265"/>
        </pc:sldMkLst>
        <pc:picChg chg="add mod">
          <ac:chgData name="ゆっくり市場調査論" userId="03e094fd-291a-4030-9f28-a3cc6b5984cc" providerId="ADAL" clId="{0D4FFE4E-C306-4CD1-9A3B-92E53C9D83D2}" dt="2024-01-18T11:50:14.227" v="83" actId="962"/>
          <ac:picMkLst>
            <pc:docMk/>
            <pc:sldMk cId="1078215636" sldId="265"/>
            <ac:picMk id="3" creationId="{4960E820-BAA7-11D8-A623-D103A4A8EB50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0:18.142" v="86" actId="962"/>
        <pc:sldMkLst>
          <pc:docMk/>
          <pc:sldMk cId="2382019304" sldId="266"/>
        </pc:sldMkLst>
        <pc:picChg chg="add mod">
          <ac:chgData name="ゆっくり市場調査論" userId="03e094fd-291a-4030-9f28-a3cc6b5984cc" providerId="ADAL" clId="{0D4FFE4E-C306-4CD1-9A3B-92E53C9D83D2}" dt="2024-01-18T11:50:18.142" v="86" actId="962"/>
          <ac:picMkLst>
            <pc:docMk/>
            <pc:sldMk cId="2382019304" sldId="266"/>
            <ac:picMk id="3" creationId="{B1001BE4-EF35-CE8B-3CF7-D38FDDBEC06F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436275340" sldId="267"/>
        </pc:sldMkLst>
      </pc:sldChg>
      <pc:sldChg chg="addSp modSp new mod">
        <pc:chgData name="ゆっくり市場調査論" userId="03e094fd-291a-4030-9f28-a3cc6b5984cc" providerId="ADAL" clId="{0D4FFE4E-C306-4CD1-9A3B-92E53C9D83D2}" dt="2024-01-18T11:50:21.144" v="89" actId="962"/>
        <pc:sldMkLst>
          <pc:docMk/>
          <pc:sldMk cId="1073403289" sldId="267"/>
        </pc:sldMkLst>
        <pc:picChg chg="add mod">
          <ac:chgData name="ゆっくり市場調査論" userId="03e094fd-291a-4030-9f28-a3cc6b5984cc" providerId="ADAL" clId="{0D4FFE4E-C306-4CD1-9A3B-92E53C9D83D2}" dt="2024-01-18T11:50:21.144" v="89" actId="962"/>
          <ac:picMkLst>
            <pc:docMk/>
            <pc:sldMk cId="1073403289" sldId="267"/>
            <ac:picMk id="3" creationId="{E5D943F6-4EA8-A056-A215-BCDF04014EDC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0:24.409" v="92" actId="962"/>
        <pc:sldMkLst>
          <pc:docMk/>
          <pc:sldMk cId="741552671" sldId="268"/>
        </pc:sldMkLst>
        <pc:picChg chg="add mod">
          <ac:chgData name="ゆっくり市場調査論" userId="03e094fd-291a-4030-9f28-a3cc6b5984cc" providerId="ADAL" clId="{0D4FFE4E-C306-4CD1-9A3B-92E53C9D83D2}" dt="2024-01-18T11:50:24.409" v="92" actId="962"/>
          <ac:picMkLst>
            <pc:docMk/>
            <pc:sldMk cId="741552671" sldId="268"/>
            <ac:picMk id="3" creationId="{61A85D77-9D13-9338-2B36-A243DDD1DFCD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597256848" sldId="268"/>
        </pc:sldMkLst>
      </pc:sldChg>
      <pc:sldChg chg="addSp modSp new mod">
        <pc:chgData name="ゆっくり市場調査論" userId="03e094fd-291a-4030-9f28-a3cc6b5984cc" providerId="ADAL" clId="{0D4FFE4E-C306-4CD1-9A3B-92E53C9D83D2}" dt="2024-01-18T11:50:28.504" v="95" actId="962"/>
        <pc:sldMkLst>
          <pc:docMk/>
          <pc:sldMk cId="37548328" sldId="269"/>
        </pc:sldMkLst>
        <pc:picChg chg="add mod">
          <ac:chgData name="ゆっくり市場調査論" userId="03e094fd-291a-4030-9f28-a3cc6b5984cc" providerId="ADAL" clId="{0D4FFE4E-C306-4CD1-9A3B-92E53C9D83D2}" dt="2024-01-18T11:50:28.504" v="95" actId="962"/>
          <ac:picMkLst>
            <pc:docMk/>
            <pc:sldMk cId="37548328" sldId="269"/>
            <ac:picMk id="3" creationId="{86AE696B-C21E-A8C3-1AF4-001B373AC79F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4065869500" sldId="269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915744252" sldId="270"/>
        </pc:sldMkLst>
      </pc:sldChg>
      <pc:sldChg chg="addSp modSp new mod">
        <pc:chgData name="ゆっくり市場調査論" userId="03e094fd-291a-4030-9f28-a3cc6b5984cc" providerId="ADAL" clId="{0D4FFE4E-C306-4CD1-9A3B-92E53C9D83D2}" dt="2024-01-18T11:50:32.358" v="98" actId="962"/>
        <pc:sldMkLst>
          <pc:docMk/>
          <pc:sldMk cId="3933883089" sldId="270"/>
        </pc:sldMkLst>
        <pc:picChg chg="add mod">
          <ac:chgData name="ゆっくり市場調査論" userId="03e094fd-291a-4030-9f28-a3cc6b5984cc" providerId="ADAL" clId="{0D4FFE4E-C306-4CD1-9A3B-92E53C9D83D2}" dt="2024-01-18T11:50:32.358" v="98" actId="962"/>
          <ac:picMkLst>
            <pc:docMk/>
            <pc:sldMk cId="3933883089" sldId="270"/>
            <ac:picMk id="3" creationId="{916DBE7F-11B4-E54B-BD33-8E7A8F7022AE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858858527" sldId="271"/>
        </pc:sldMkLst>
      </pc:sldChg>
      <pc:sldChg chg="addSp modSp new mod">
        <pc:chgData name="ゆっくり市場調査論" userId="03e094fd-291a-4030-9f28-a3cc6b5984cc" providerId="ADAL" clId="{0D4FFE4E-C306-4CD1-9A3B-92E53C9D83D2}" dt="2024-01-18T11:50:35.731" v="101" actId="962"/>
        <pc:sldMkLst>
          <pc:docMk/>
          <pc:sldMk cId="4008903389" sldId="271"/>
        </pc:sldMkLst>
        <pc:picChg chg="add mod">
          <ac:chgData name="ゆっくり市場調査論" userId="03e094fd-291a-4030-9f28-a3cc6b5984cc" providerId="ADAL" clId="{0D4FFE4E-C306-4CD1-9A3B-92E53C9D83D2}" dt="2024-01-18T11:50:35.731" v="101" actId="962"/>
          <ac:picMkLst>
            <pc:docMk/>
            <pc:sldMk cId="4008903389" sldId="271"/>
            <ac:picMk id="3" creationId="{9DF1840E-1AF2-FE57-8E32-2A4FC80B7524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0:39.690" v="104" actId="962"/>
        <pc:sldMkLst>
          <pc:docMk/>
          <pc:sldMk cId="310407048" sldId="272"/>
        </pc:sldMkLst>
        <pc:picChg chg="add mod">
          <ac:chgData name="ゆっくり市場調査論" userId="03e094fd-291a-4030-9f28-a3cc6b5984cc" providerId="ADAL" clId="{0D4FFE4E-C306-4CD1-9A3B-92E53C9D83D2}" dt="2024-01-18T11:50:39.690" v="104" actId="962"/>
          <ac:picMkLst>
            <pc:docMk/>
            <pc:sldMk cId="310407048" sldId="272"/>
            <ac:picMk id="3" creationId="{AB276B04-07AE-8F81-1996-578A3E483C73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610400913" sldId="272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958737151" sldId="273"/>
        </pc:sldMkLst>
      </pc:sldChg>
      <pc:sldChg chg="addSp modSp new mod">
        <pc:chgData name="ゆっくり市場調査論" userId="03e094fd-291a-4030-9f28-a3cc6b5984cc" providerId="ADAL" clId="{0D4FFE4E-C306-4CD1-9A3B-92E53C9D83D2}" dt="2024-01-18T11:50:42.924" v="107" actId="962"/>
        <pc:sldMkLst>
          <pc:docMk/>
          <pc:sldMk cId="1619501439" sldId="273"/>
        </pc:sldMkLst>
        <pc:picChg chg="add mod">
          <ac:chgData name="ゆっくり市場調査論" userId="03e094fd-291a-4030-9f28-a3cc6b5984cc" providerId="ADAL" clId="{0D4FFE4E-C306-4CD1-9A3B-92E53C9D83D2}" dt="2024-01-18T11:50:42.924" v="107" actId="962"/>
          <ac:picMkLst>
            <pc:docMk/>
            <pc:sldMk cId="1619501439" sldId="273"/>
            <ac:picMk id="3" creationId="{632AF230-B8D4-53E9-F8F7-2DFABD4D9FA8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0:45.883" v="110" actId="962"/>
        <pc:sldMkLst>
          <pc:docMk/>
          <pc:sldMk cId="2223514005" sldId="274"/>
        </pc:sldMkLst>
        <pc:picChg chg="add mod">
          <ac:chgData name="ゆっくり市場調査論" userId="03e094fd-291a-4030-9f28-a3cc6b5984cc" providerId="ADAL" clId="{0D4FFE4E-C306-4CD1-9A3B-92E53C9D83D2}" dt="2024-01-18T11:50:45.883" v="110" actId="962"/>
          <ac:picMkLst>
            <pc:docMk/>
            <pc:sldMk cId="2223514005" sldId="274"/>
            <ac:picMk id="3" creationId="{EE8A463B-324B-862A-6826-DE048D8B2030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900649021" sldId="274"/>
        </pc:sldMkLst>
      </pc:sldChg>
      <pc:sldChg chg="addSp modSp new mod">
        <pc:chgData name="ゆっくり市場調査論" userId="03e094fd-291a-4030-9f28-a3cc6b5984cc" providerId="ADAL" clId="{0D4FFE4E-C306-4CD1-9A3B-92E53C9D83D2}" dt="2024-01-18T11:50:50.625" v="113" actId="962"/>
        <pc:sldMkLst>
          <pc:docMk/>
          <pc:sldMk cId="3404929700" sldId="275"/>
        </pc:sldMkLst>
        <pc:picChg chg="add mod">
          <ac:chgData name="ゆっくり市場調査論" userId="03e094fd-291a-4030-9f28-a3cc6b5984cc" providerId="ADAL" clId="{0D4FFE4E-C306-4CD1-9A3B-92E53C9D83D2}" dt="2024-01-18T11:50:50.625" v="113" actId="962"/>
          <ac:picMkLst>
            <pc:docMk/>
            <pc:sldMk cId="3404929700" sldId="275"/>
            <ac:picMk id="3" creationId="{9E5ADE95-09CD-A6D8-D472-044D8FD5A377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673339682" sldId="275"/>
        </pc:sldMkLst>
      </pc:sldChg>
      <pc:sldChg chg="addSp modSp new mod">
        <pc:chgData name="ゆっくり市場調査論" userId="03e094fd-291a-4030-9f28-a3cc6b5984cc" providerId="ADAL" clId="{0D4FFE4E-C306-4CD1-9A3B-92E53C9D83D2}" dt="2024-01-18T11:50:54.783" v="116" actId="962"/>
        <pc:sldMkLst>
          <pc:docMk/>
          <pc:sldMk cId="170755557" sldId="276"/>
        </pc:sldMkLst>
        <pc:picChg chg="add mod">
          <ac:chgData name="ゆっくり市場調査論" userId="03e094fd-291a-4030-9f28-a3cc6b5984cc" providerId="ADAL" clId="{0D4FFE4E-C306-4CD1-9A3B-92E53C9D83D2}" dt="2024-01-18T11:50:54.783" v="116" actId="962"/>
          <ac:picMkLst>
            <pc:docMk/>
            <pc:sldMk cId="170755557" sldId="276"/>
            <ac:picMk id="3" creationId="{266FAE19-1254-99BA-6B3B-901F27753FB8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948383704" sldId="276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412496135" sldId="277"/>
        </pc:sldMkLst>
      </pc:sldChg>
      <pc:sldChg chg="addSp modSp new mod">
        <pc:chgData name="ゆっくり市場調査論" userId="03e094fd-291a-4030-9f28-a3cc6b5984cc" providerId="ADAL" clId="{0D4FFE4E-C306-4CD1-9A3B-92E53C9D83D2}" dt="2024-01-18T11:50:58.042" v="119" actId="962"/>
        <pc:sldMkLst>
          <pc:docMk/>
          <pc:sldMk cId="2857310643" sldId="277"/>
        </pc:sldMkLst>
        <pc:picChg chg="add mod">
          <ac:chgData name="ゆっくり市場調査論" userId="03e094fd-291a-4030-9f28-a3cc6b5984cc" providerId="ADAL" clId="{0D4FFE4E-C306-4CD1-9A3B-92E53C9D83D2}" dt="2024-01-18T11:50:58.042" v="119" actId="962"/>
          <ac:picMkLst>
            <pc:docMk/>
            <pc:sldMk cId="2857310643" sldId="277"/>
            <ac:picMk id="3" creationId="{F8DADD70-89D8-C351-2CFD-96A673873ED3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1:01.072" v="122" actId="962"/>
        <pc:sldMkLst>
          <pc:docMk/>
          <pc:sldMk cId="1445106039" sldId="278"/>
        </pc:sldMkLst>
        <pc:picChg chg="add mod">
          <ac:chgData name="ゆっくり市場調査論" userId="03e094fd-291a-4030-9f28-a3cc6b5984cc" providerId="ADAL" clId="{0D4FFE4E-C306-4CD1-9A3B-92E53C9D83D2}" dt="2024-01-18T11:51:01.072" v="122" actId="962"/>
          <ac:picMkLst>
            <pc:docMk/>
            <pc:sldMk cId="1445106039" sldId="278"/>
            <ac:picMk id="3" creationId="{E1140BA3-D1A5-357A-3523-CBED56904833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462645890" sldId="278"/>
        </pc:sldMkLst>
      </pc:sldChg>
      <pc:sldChg chg="addSp modSp new mod">
        <pc:chgData name="ゆっくり市場調査論" userId="03e094fd-291a-4030-9f28-a3cc6b5984cc" providerId="ADAL" clId="{0D4FFE4E-C306-4CD1-9A3B-92E53C9D83D2}" dt="2024-01-18T11:51:03.788" v="125" actId="962"/>
        <pc:sldMkLst>
          <pc:docMk/>
          <pc:sldMk cId="3380598312" sldId="279"/>
        </pc:sldMkLst>
        <pc:picChg chg="add mod">
          <ac:chgData name="ゆっくり市場調査論" userId="03e094fd-291a-4030-9f28-a3cc6b5984cc" providerId="ADAL" clId="{0D4FFE4E-C306-4CD1-9A3B-92E53C9D83D2}" dt="2024-01-18T11:51:03.788" v="125" actId="962"/>
          <ac:picMkLst>
            <pc:docMk/>
            <pc:sldMk cId="3380598312" sldId="279"/>
            <ac:picMk id="3" creationId="{3C40E846-73E6-8465-37AF-6EAE26476968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945171670" sldId="279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283285853" sldId="280"/>
        </pc:sldMkLst>
      </pc:sldChg>
      <pc:sldChg chg="addSp modSp new mod">
        <pc:chgData name="ゆっくり市場調査論" userId="03e094fd-291a-4030-9f28-a3cc6b5984cc" providerId="ADAL" clId="{0D4FFE4E-C306-4CD1-9A3B-92E53C9D83D2}" dt="2024-01-18T11:51:08.022" v="128" actId="962"/>
        <pc:sldMkLst>
          <pc:docMk/>
          <pc:sldMk cId="2532469504" sldId="280"/>
        </pc:sldMkLst>
        <pc:picChg chg="add mod">
          <ac:chgData name="ゆっくり市場調査論" userId="03e094fd-291a-4030-9f28-a3cc6b5984cc" providerId="ADAL" clId="{0D4FFE4E-C306-4CD1-9A3B-92E53C9D83D2}" dt="2024-01-18T11:51:08.022" v="128" actId="962"/>
          <ac:picMkLst>
            <pc:docMk/>
            <pc:sldMk cId="2532469504" sldId="280"/>
            <ac:picMk id="3" creationId="{7B1BCEE7-D39D-C175-FB8B-C03E1B1CCD9B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1:12.166" v="131" actId="962"/>
        <pc:sldMkLst>
          <pc:docMk/>
          <pc:sldMk cId="366498151" sldId="281"/>
        </pc:sldMkLst>
        <pc:picChg chg="add mod">
          <ac:chgData name="ゆっくり市場調査論" userId="03e094fd-291a-4030-9f28-a3cc6b5984cc" providerId="ADAL" clId="{0D4FFE4E-C306-4CD1-9A3B-92E53C9D83D2}" dt="2024-01-18T11:51:12.166" v="131" actId="962"/>
          <ac:picMkLst>
            <pc:docMk/>
            <pc:sldMk cId="366498151" sldId="281"/>
            <ac:picMk id="3" creationId="{EEF00377-CC82-E6C0-0A78-A841B2D2E2B6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4107998905" sldId="281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939247320" sldId="282"/>
        </pc:sldMkLst>
      </pc:sldChg>
      <pc:sldChg chg="addSp modSp new mod">
        <pc:chgData name="ゆっくり市場調査論" userId="03e094fd-291a-4030-9f28-a3cc6b5984cc" providerId="ADAL" clId="{0D4FFE4E-C306-4CD1-9A3B-92E53C9D83D2}" dt="2024-01-18T11:51:15.308" v="134" actId="962"/>
        <pc:sldMkLst>
          <pc:docMk/>
          <pc:sldMk cId="2646843316" sldId="282"/>
        </pc:sldMkLst>
        <pc:picChg chg="add mod">
          <ac:chgData name="ゆっくり市場調査論" userId="03e094fd-291a-4030-9f28-a3cc6b5984cc" providerId="ADAL" clId="{0D4FFE4E-C306-4CD1-9A3B-92E53C9D83D2}" dt="2024-01-18T11:51:15.308" v="134" actId="962"/>
          <ac:picMkLst>
            <pc:docMk/>
            <pc:sldMk cId="2646843316" sldId="282"/>
            <ac:picMk id="3" creationId="{D2140ADA-2897-0D5B-96DE-513D26CDF8A5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472994934" sldId="283"/>
        </pc:sldMkLst>
      </pc:sldChg>
      <pc:sldChg chg="addSp modSp new mod">
        <pc:chgData name="ゆっくり市場調査論" userId="03e094fd-291a-4030-9f28-a3cc6b5984cc" providerId="ADAL" clId="{0D4FFE4E-C306-4CD1-9A3B-92E53C9D83D2}" dt="2024-01-18T11:51:18.305" v="137" actId="962"/>
        <pc:sldMkLst>
          <pc:docMk/>
          <pc:sldMk cId="3064679643" sldId="283"/>
        </pc:sldMkLst>
        <pc:picChg chg="add mod">
          <ac:chgData name="ゆっくり市場調査論" userId="03e094fd-291a-4030-9f28-a3cc6b5984cc" providerId="ADAL" clId="{0D4FFE4E-C306-4CD1-9A3B-92E53C9D83D2}" dt="2024-01-18T11:51:18.305" v="137" actId="962"/>
          <ac:picMkLst>
            <pc:docMk/>
            <pc:sldMk cId="3064679643" sldId="283"/>
            <ac:picMk id="3" creationId="{4D0290FA-0CFF-8718-C368-27B45A9BE813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1:21.551" v="140" actId="962"/>
        <pc:sldMkLst>
          <pc:docMk/>
          <pc:sldMk cId="37251057" sldId="284"/>
        </pc:sldMkLst>
        <pc:picChg chg="add mod">
          <ac:chgData name="ゆっくり市場調査論" userId="03e094fd-291a-4030-9f28-a3cc6b5984cc" providerId="ADAL" clId="{0D4FFE4E-C306-4CD1-9A3B-92E53C9D83D2}" dt="2024-01-18T11:51:21.551" v="140" actId="962"/>
          <ac:picMkLst>
            <pc:docMk/>
            <pc:sldMk cId="37251057" sldId="284"/>
            <ac:picMk id="3" creationId="{472A8FE7-CFC6-6C5D-43AD-95C40701F381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4178511405" sldId="284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621366470" sldId="285"/>
        </pc:sldMkLst>
      </pc:sldChg>
      <pc:sldChg chg="addSp modSp new mod">
        <pc:chgData name="ゆっくり市場調査論" userId="03e094fd-291a-4030-9f28-a3cc6b5984cc" providerId="ADAL" clId="{0D4FFE4E-C306-4CD1-9A3B-92E53C9D83D2}" dt="2024-01-18T11:51:25.654" v="143" actId="962"/>
        <pc:sldMkLst>
          <pc:docMk/>
          <pc:sldMk cId="1414852433" sldId="285"/>
        </pc:sldMkLst>
        <pc:picChg chg="add mod">
          <ac:chgData name="ゆっくり市場調査論" userId="03e094fd-291a-4030-9f28-a3cc6b5984cc" providerId="ADAL" clId="{0D4FFE4E-C306-4CD1-9A3B-92E53C9D83D2}" dt="2024-01-18T11:51:25.654" v="143" actId="962"/>
          <ac:picMkLst>
            <pc:docMk/>
            <pc:sldMk cId="1414852433" sldId="285"/>
            <ac:picMk id="3" creationId="{B33EB80E-405A-2A3E-066C-C8C68EA05EB0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932485946" sldId="286"/>
        </pc:sldMkLst>
      </pc:sldChg>
      <pc:sldChg chg="addSp modSp new mod">
        <pc:chgData name="ゆっくり市場調査論" userId="03e094fd-291a-4030-9f28-a3cc6b5984cc" providerId="ADAL" clId="{0D4FFE4E-C306-4CD1-9A3B-92E53C9D83D2}" dt="2024-01-18T11:51:28.925" v="146" actId="962"/>
        <pc:sldMkLst>
          <pc:docMk/>
          <pc:sldMk cId="3727685908" sldId="286"/>
        </pc:sldMkLst>
        <pc:picChg chg="add mod">
          <ac:chgData name="ゆっくり市場調査論" userId="03e094fd-291a-4030-9f28-a3cc6b5984cc" providerId="ADAL" clId="{0D4FFE4E-C306-4CD1-9A3B-92E53C9D83D2}" dt="2024-01-18T11:51:28.925" v="146" actId="962"/>
          <ac:picMkLst>
            <pc:docMk/>
            <pc:sldMk cId="3727685908" sldId="286"/>
            <ac:picMk id="3" creationId="{A223B8F3-C3E7-2504-7C16-C28B4DB0B786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1:32.350" v="149" actId="962"/>
        <pc:sldMkLst>
          <pc:docMk/>
          <pc:sldMk cId="891271971" sldId="287"/>
        </pc:sldMkLst>
        <pc:picChg chg="add mod">
          <ac:chgData name="ゆっくり市場調査論" userId="03e094fd-291a-4030-9f28-a3cc6b5984cc" providerId="ADAL" clId="{0D4FFE4E-C306-4CD1-9A3B-92E53C9D83D2}" dt="2024-01-18T11:51:32.350" v="149" actId="962"/>
          <ac:picMkLst>
            <pc:docMk/>
            <pc:sldMk cId="891271971" sldId="287"/>
            <ac:picMk id="3" creationId="{397FAE2D-F52F-C741-B425-ECB500C0E515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139921208" sldId="287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694444105" sldId="288"/>
        </pc:sldMkLst>
      </pc:sldChg>
      <pc:sldChg chg="addSp modSp new mod">
        <pc:chgData name="ゆっくり市場調査論" userId="03e094fd-291a-4030-9f28-a3cc6b5984cc" providerId="ADAL" clId="{0D4FFE4E-C306-4CD1-9A3B-92E53C9D83D2}" dt="2024-01-18T11:51:35.207" v="152" actId="962"/>
        <pc:sldMkLst>
          <pc:docMk/>
          <pc:sldMk cId="2941238242" sldId="288"/>
        </pc:sldMkLst>
        <pc:picChg chg="add mod">
          <ac:chgData name="ゆっくり市場調査論" userId="03e094fd-291a-4030-9f28-a3cc6b5984cc" providerId="ADAL" clId="{0D4FFE4E-C306-4CD1-9A3B-92E53C9D83D2}" dt="2024-01-18T11:51:35.207" v="152" actId="962"/>
          <ac:picMkLst>
            <pc:docMk/>
            <pc:sldMk cId="2941238242" sldId="288"/>
            <ac:picMk id="3" creationId="{989D138A-C247-D7DB-F3CE-371BC9FEC7FB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784677416" sldId="289"/>
        </pc:sldMkLst>
      </pc:sldChg>
      <pc:sldChg chg="addSp modSp new mod">
        <pc:chgData name="ゆっくり市場調査論" userId="03e094fd-291a-4030-9f28-a3cc6b5984cc" providerId="ADAL" clId="{0D4FFE4E-C306-4CD1-9A3B-92E53C9D83D2}" dt="2024-01-18T11:51:38.830" v="155" actId="962"/>
        <pc:sldMkLst>
          <pc:docMk/>
          <pc:sldMk cId="2533026757" sldId="289"/>
        </pc:sldMkLst>
        <pc:picChg chg="add mod">
          <ac:chgData name="ゆっくり市場調査論" userId="03e094fd-291a-4030-9f28-a3cc6b5984cc" providerId="ADAL" clId="{0D4FFE4E-C306-4CD1-9A3B-92E53C9D83D2}" dt="2024-01-18T11:51:38.830" v="155" actId="962"/>
          <ac:picMkLst>
            <pc:docMk/>
            <pc:sldMk cId="2533026757" sldId="289"/>
            <ac:picMk id="3" creationId="{8514F6E4-6766-D667-5C61-7A92D4AB3EE8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474914993" sldId="290"/>
        </pc:sldMkLst>
      </pc:sldChg>
      <pc:sldChg chg="addSp modSp new mod">
        <pc:chgData name="ゆっくり市場調査論" userId="03e094fd-291a-4030-9f28-a3cc6b5984cc" providerId="ADAL" clId="{0D4FFE4E-C306-4CD1-9A3B-92E53C9D83D2}" dt="2024-01-18T11:51:41.511" v="158" actId="962"/>
        <pc:sldMkLst>
          <pc:docMk/>
          <pc:sldMk cId="2828134063" sldId="290"/>
        </pc:sldMkLst>
        <pc:picChg chg="add mod">
          <ac:chgData name="ゆっくり市場調査論" userId="03e094fd-291a-4030-9f28-a3cc6b5984cc" providerId="ADAL" clId="{0D4FFE4E-C306-4CD1-9A3B-92E53C9D83D2}" dt="2024-01-18T11:51:41.511" v="158" actId="962"/>
          <ac:picMkLst>
            <pc:docMk/>
            <pc:sldMk cId="2828134063" sldId="290"/>
            <ac:picMk id="3" creationId="{334631B4-2AE4-3F19-278F-027E6660D7EC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1:44.646" v="161" actId="962"/>
        <pc:sldMkLst>
          <pc:docMk/>
          <pc:sldMk cId="2715945506" sldId="291"/>
        </pc:sldMkLst>
        <pc:picChg chg="add mod">
          <ac:chgData name="ゆっくり市場調査論" userId="03e094fd-291a-4030-9f28-a3cc6b5984cc" providerId="ADAL" clId="{0D4FFE4E-C306-4CD1-9A3B-92E53C9D83D2}" dt="2024-01-18T11:51:44.646" v="161" actId="962"/>
          <ac:picMkLst>
            <pc:docMk/>
            <pc:sldMk cId="2715945506" sldId="291"/>
            <ac:picMk id="3" creationId="{A12E89E1-5E92-0CA7-6193-84AC021C0FB6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361888758" sldId="291"/>
        </pc:sldMkLst>
      </pc:sldChg>
      <pc:sldChg chg="addSp modSp new mod">
        <pc:chgData name="ゆっくり市場調査論" userId="03e094fd-291a-4030-9f28-a3cc6b5984cc" providerId="ADAL" clId="{0D4FFE4E-C306-4CD1-9A3B-92E53C9D83D2}" dt="2024-01-18T11:51:48.411" v="164" actId="962"/>
        <pc:sldMkLst>
          <pc:docMk/>
          <pc:sldMk cId="130275817" sldId="292"/>
        </pc:sldMkLst>
        <pc:picChg chg="add mod">
          <ac:chgData name="ゆっくり市場調査論" userId="03e094fd-291a-4030-9f28-a3cc6b5984cc" providerId="ADAL" clId="{0D4FFE4E-C306-4CD1-9A3B-92E53C9D83D2}" dt="2024-01-18T11:51:48.411" v="164" actId="962"/>
          <ac:picMkLst>
            <pc:docMk/>
            <pc:sldMk cId="130275817" sldId="292"/>
            <ac:picMk id="3" creationId="{3C7C4A45-35A7-B690-5C9A-25EC85775375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697347414" sldId="292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900809279" sldId="293"/>
        </pc:sldMkLst>
      </pc:sldChg>
      <pc:sldChg chg="addSp modSp new mod">
        <pc:chgData name="ゆっくり市場調査論" userId="03e094fd-291a-4030-9f28-a3cc6b5984cc" providerId="ADAL" clId="{0D4FFE4E-C306-4CD1-9A3B-92E53C9D83D2}" dt="2024-01-18T11:51:52.859" v="167" actId="962"/>
        <pc:sldMkLst>
          <pc:docMk/>
          <pc:sldMk cId="2857211838" sldId="293"/>
        </pc:sldMkLst>
        <pc:picChg chg="add mod">
          <ac:chgData name="ゆっくり市場調査論" userId="03e094fd-291a-4030-9f28-a3cc6b5984cc" providerId="ADAL" clId="{0D4FFE4E-C306-4CD1-9A3B-92E53C9D83D2}" dt="2024-01-18T11:51:52.859" v="167" actId="962"/>
          <ac:picMkLst>
            <pc:docMk/>
            <pc:sldMk cId="2857211838" sldId="293"/>
            <ac:picMk id="3" creationId="{22DCEF95-1E31-E816-6D70-89C3787486C8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1:56.433" v="170" actId="962"/>
        <pc:sldMkLst>
          <pc:docMk/>
          <pc:sldMk cId="730347853" sldId="294"/>
        </pc:sldMkLst>
        <pc:picChg chg="add mod">
          <ac:chgData name="ゆっくり市場調査論" userId="03e094fd-291a-4030-9f28-a3cc6b5984cc" providerId="ADAL" clId="{0D4FFE4E-C306-4CD1-9A3B-92E53C9D83D2}" dt="2024-01-18T11:51:56.433" v="170" actId="962"/>
          <ac:picMkLst>
            <pc:docMk/>
            <pc:sldMk cId="730347853" sldId="294"/>
            <ac:picMk id="3" creationId="{1795A185-F108-D18F-5D28-17EA2492042F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798491441" sldId="294"/>
        </pc:sldMkLst>
      </pc:sldChg>
      <pc:sldChg chg="addSp modSp new mod">
        <pc:chgData name="ゆっくり市場調査論" userId="03e094fd-291a-4030-9f28-a3cc6b5984cc" providerId="ADAL" clId="{0D4FFE4E-C306-4CD1-9A3B-92E53C9D83D2}" dt="2024-01-18T11:52:00.474" v="173" actId="962"/>
        <pc:sldMkLst>
          <pc:docMk/>
          <pc:sldMk cId="1039291637" sldId="295"/>
        </pc:sldMkLst>
        <pc:picChg chg="add mod">
          <ac:chgData name="ゆっくり市場調査論" userId="03e094fd-291a-4030-9f28-a3cc6b5984cc" providerId="ADAL" clId="{0D4FFE4E-C306-4CD1-9A3B-92E53C9D83D2}" dt="2024-01-18T11:52:00.474" v="173" actId="962"/>
          <ac:picMkLst>
            <pc:docMk/>
            <pc:sldMk cId="1039291637" sldId="295"/>
            <ac:picMk id="3" creationId="{59893705-F549-A9B6-124D-B73AE1FD0BB2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703527657" sldId="295"/>
        </pc:sldMkLst>
      </pc:sldChg>
      <pc:sldChg chg="addSp modSp new mod">
        <pc:chgData name="ゆっくり市場調査論" userId="03e094fd-291a-4030-9f28-a3cc6b5984cc" providerId="ADAL" clId="{0D4FFE4E-C306-4CD1-9A3B-92E53C9D83D2}" dt="2024-01-18T11:52:04.260" v="176" actId="962"/>
        <pc:sldMkLst>
          <pc:docMk/>
          <pc:sldMk cId="589396186" sldId="296"/>
        </pc:sldMkLst>
        <pc:picChg chg="add mod">
          <ac:chgData name="ゆっくり市場調査論" userId="03e094fd-291a-4030-9f28-a3cc6b5984cc" providerId="ADAL" clId="{0D4FFE4E-C306-4CD1-9A3B-92E53C9D83D2}" dt="2024-01-18T11:52:04.260" v="176" actId="962"/>
          <ac:picMkLst>
            <pc:docMk/>
            <pc:sldMk cId="589396186" sldId="296"/>
            <ac:picMk id="3" creationId="{1F5F69E1-E1DC-C118-EFAB-098BD206F0F6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945982300" sldId="296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245776796" sldId="297"/>
        </pc:sldMkLst>
      </pc:sldChg>
      <pc:sldChg chg="addSp modSp new mod">
        <pc:chgData name="ゆっくり市場調査論" userId="03e094fd-291a-4030-9f28-a3cc6b5984cc" providerId="ADAL" clId="{0D4FFE4E-C306-4CD1-9A3B-92E53C9D83D2}" dt="2024-01-18T11:52:12.298" v="179" actId="962"/>
        <pc:sldMkLst>
          <pc:docMk/>
          <pc:sldMk cId="4076631100" sldId="297"/>
        </pc:sldMkLst>
        <pc:picChg chg="add mod">
          <ac:chgData name="ゆっくり市場調査論" userId="03e094fd-291a-4030-9f28-a3cc6b5984cc" providerId="ADAL" clId="{0D4FFE4E-C306-4CD1-9A3B-92E53C9D83D2}" dt="2024-01-18T11:52:12.298" v="179" actId="962"/>
          <ac:picMkLst>
            <pc:docMk/>
            <pc:sldMk cId="4076631100" sldId="297"/>
            <ac:picMk id="3" creationId="{A79F6390-9652-26CC-A51D-C69763F4FA97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2:15.659" v="182" actId="962"/>
        <pc:sldMkLst>
          <pc:docMk/>
          <pc:sldMk cId="198134652" sldId="298"/>
        </pc:sldMkLst>
        <pc:picChg chg="add mod">
          <ac:chgData name="ゆっくり市場調査論" userId="03e094fd-291a-4030-9f28-a3cc6b5984cc" providerId="ADAL" clId="{0D4FFE4E-C306-4CD1-9A3B-92E53C9D83D2}" dt="2024-01-18T11:52:15.659" v="182" actId="962"/>
          <ac:picMkLst>
            <pc:docMk/>
            <pc:sldMk cId="198134652" sldId="298"/>
            <ac:picMk id="3" creationId="{1DAE0CFD-8B26-643B-D54E-89BC5B150447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631162366" sldId="298"/>
        </pc:sldMkLst>
      </pc:sldChg>
      <pc:sldChg chg="addSp modSp new mod">
        <pc:chgData name="ゆっくり市場調査論" userId="03e094fd-291a-4030-9f28-a3cc6b5984cc" providerId="ADAL" clId="{0D4FFE4E-C306-4CD1-9A3B-92E53C9D83D2}" dt="2024-01-18T11:52:19.690" v="185" actId="962"/>
        <pc:sldMkLst>
          <pc:docMk/>
          <pc:sldMk cId="3264092862" sldId="299"/>
        </pc:sldMkLst>
        <pc:picChg chg="add mod">
          <ac:chgData name="ゆっくり市場調査論" userId="03e094fd-291a-4030-9f28-a3cc6b5984cc" providerId="ADAL" clId="{0D4FFE4E-C306-4CD1-9A3B-92E53C9D83D2}" dt="2024-01-18T11:52:19.690" v="185" actId="962"/>
          <ac:picMkLst>
            <pc:docMk/>
            <pc:sldMk cId="3264092862" sldId="299"/>
            <ac:picMk id="3" creationId="{66711524-B59E-2AFB-C01B-35240A8B2873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968982911" sldId="299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117137615" sldId="300"/>
        </pc:sldMkLst>
      </pc:sldChg>
      <pc:sldChg chg="addSp modSp new mod">
        <pc:chgData name="ゆっくり市場調査論" userId="03e094fd-291a-4030-9f28-a3cc6b5984cc" providerId="ADAL" clId="{0D4FFE4E-C306-4CD1-9A3B-92E53C9D83D2}" dt="2024-01-18T11:52:23.107" v="188" actId="962"/>
        <pc:sldMkLst>
          <pc:docMk/>
          <pc:sldMk cId="3248926119" sldId="300"/>
        </pc:sldMkLst>
        <pc:picChg chg="add mod">
          <ac:chgData name="ゆっくり市場調査論" userId="03e094fd-291a-4030-9f28-a3cc6b5984cc" providerId="ADAL" clId="{0D4FFE4E-C306-4CD1-9A3B-92E53C9D83D2}" dt="2024-01-18T11:52:23.107" v="188" actId="962"/>
          <ac:picMkLst>
            <pc:docMk/>
            <pc:sldMk cId="3248926119" sldId="300"/>
            <ac:picMk id="3" creationId="{CEC65767-9317-8F4E-9620-BF477C169C35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2:26.938" v="191" actId="962"/>
        <pc:sldMkLst>
          <pc:docMk/>
          <pc:sldMk cId="998628515" sldId="301"/>
        </pc:sldMkLst>
        <pc:picChg chg="add mod">
          <ac:chgData name="ゆっくり市場調査論" userId="03e094fd-291a-4030-9f28-a3cc6b5984cc" providerId="ADAL" clId="{0D4FFE4E-C306-4CD1-9A3B-92E53C9D83D2}" dt="2024-01-18T11:52:26.938" v="191" actId="962"/>
          <ac:picMkLst>
            <pc:docMk/>
            <pc:sldMk cId="998628515" sldId="301"/>
            <ac:picMk id="3" creationId="{54CC8F52-1A5D-CFC7-B158-E0C4324885AD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773181136" sldId="301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20294652" sldId="302"/>
        </pc:sldMkLst>
      </pc:sldChg>
      <pc:sldChg chg="addSp modSp new mod">
        <pc:chgData name="ゆっくり市場調査論" userId="03e094fd-291a-4030-9f28-a3cc6b5984cc" providerId="ADAL" clId="{0D4FFE4E-C306-4CD1-9A3B-92E53C9D83D2}" dt="2024-01-18T11:52:31.302" v="194" actId="962"/>
        <pc:sldMkLst>
          <pc:docMk/>
          <pc:sldMk cId="3318064021" sldId="302"/>
        </pc:sldMkLst>
        <pc:picChg chg="add mod">
          <ac:chgData name="ゆっくり市場調査論" userId="03e094fd-291a-4030-9f28-a3cc6b5984cc" providerId="ADAL" clId="{0D4FFE4E-C306-4CD1-9A3B-92E53C9D83D2}" dt="2024-01-18T11:52:31.302" v="194" actId="962"/>
          <ac:picMkLst>
            <pc:docMk/>
            <pc:sldMk cId="3318064021" sldId="302"/>
            <ac:picMk id="3" creationId="{86421F3F-5246-E7E5-370B-F6E899D230D7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2:34.668" v="197" actId="962"/>
        <pc:sldMkLst>
          <pc:docMk/>
          <pc:sldMk cId="202193840" sldId="303"/>
        </pc:sldMkLst>
        <pc:picChg chg="add mod">
          <ac:chgData name="ゆっくり市場調査論" userId="03e094fd-291a-4030-9f28-a3cc6b5984cc" providerId="ADAL" clId="{0D4FFE4E-C306-4CD1-9A3B-92E53C9D83D2}" dt="2024-01-18T11:52:34.668" v="197" actId="962"/>
          <ac:picMkLst>
            <pc:docMk/>
            <pc:sldMk cId="202193840" sldId="303"/>
            <ac:picMk id="3" creationId="{1BE20F47-8704-ABBB-8E13-CAEA0B5BBA94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444490507" sldId="303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910159008" sldId="304"/>
        </pc:sldMkLst>
      </pc:sldChg>
      <pc:sldChg chg="addSp modSp new mod">
        <pc:chgData name="ゆっくり市場調査論" userId="03e094fd-291a-4030-9f28-a3cc6b5984cc" providerId="ADAL" clId="{0D4FFE4E-C306-4CD1-9A3B-92E53C9D83D2}" dt="2024-01-18T11:52:38.263" v="200" actId="962"/>
        <pc:sldMkLst>
          <pc:docMk/>
          <pc:sldMk cId="3203508869" sldId="304"/>
        </pc:sldMkLst>
        <pc:picChg chg="add mod">
          <ac:chgData name="ゆっくり市場調査論" userId="03e094fd-291a-4030-9f28-a3cc6b5984cc" providerId="ADAL" clId="{0D4FFE4E-C306-4CD1-9A3B-92E53C9D83D2}" dt="2024-01-18T11:52:38.263" v="200" actId="962"/>
          <ac:picMkLst>
            <pc:docMk/>
            <pc:sldMk cId="3203508869" sldId="304"/>
            <ac:picMk id="3" creationId="{074EFFD3-FD92-F5F6-DA8F-9D3DF6EDCEC5}"/>
          </ac:picMkLst>
        </pc:picChg>
      </pc:sldChg>
      <pc:sldChg chg="addSp modSp new mod">
        <pc:chgData name="ゆっくり市場調査論" userId="03e094fd-291a-4030-9f28-a3cc6b5984cc" providerId="ADAL" clId="{0D4FFE4E-C306-4CD1-9A3B-92E53C9D83D2}" dt="2024-01-18T11:52:42.417" v="203" actId="962"/>
        <pc:sldMkLst>
          <pc:docMk/>
          <pc:sldMk cId="892178310" sldId="305"/>
        </pc:sldMkLst>
        <pc:picChg chg="add mod">
          <ac:chgData name="ゆっくり市場調査論" userId="03e094fd-291a-4030-9f28-a3cc6b5984cc" providerId="ADAL" clId="{0D4FFE4E-C306-4CD1-9A3B-92E53C9D83D2}" dt="2024-01-18T11:52:42.417" v="203" actId="962"/>
          <ac:picMkLst>
            <pc:docMk/>
            <pc:sldMk cId="892178310" sldId="305"/>
            <ac:picMk id="3" creationId="{79A1269B-F54C-1B7E-8521-1B3A43ADA1DD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722863570" sldId="305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464612313" sldId="306"/>
        </pc:sldMkLst>
      </pc:sldChg>
      <pc:sldChg chg="addSp modSp new mod">
        <pc:chgData name="ゆっくり市場調査論" userId="03e094fd-291a-4030-9f28-a3cc6b5984cc" providerId="ADAL" clId="{0D4FFE4E-C306-4CD1-9A3B-92E53C9D83D2}" dt="2024-01-18T11:52:46.169" v="206" actId="962"/>
        <pc:sldMkLst>
          <pc:docMk/>
          <pc:sldMk cId="4054234277" sldId="306"/>
        </pc:sldMkLst>
        <pc:picChg chg="add mod">
          <ac:chgData name="ゆっくり市場調査論" userId="03e094fd-291a-4030-9f28-a3cc6b5984cc" providerId="ADAL" clId="{0D4FFE4E-C306-4CD1-9A3B-92E53C9D83D2}" dt="2024-01-18T11:52:46.169" v="206" actId="962"/>
          <ac:picMkLst>
            <pc:docMk/>
            <pc:sldMk cId="4054234277" sldId="306"/>
            <ac:picMk id="3" creationId="{8506AD4C-EF0C-D2B5-BF42-6D6EE8CB6FE2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054416711" sldId="307"/>
        </pc:sldMkLst>
      </pc:sldChg>
      <pc:sldChg chg="addSp modSp new mod">
        <pc:chgData name="ゆっくり市場調査論" userId="03e094fd-291a-4030-9f28-a3cc6b5984cc" providerId="ADAL" clId="{0D4FFE4E-C306-4CD1-9A3B-92E53C9D83D2}" dt="2024-01-18T11:52:49.783" v="209" actId="962"/>
        <pc:sldMkLst>
          <pc:docMk/>
          <pc:sldMk cId="3616752418" sldId="307"/>
        </pc:sldMkLst>
        <pc:picChg chg="add mod">
          <ac:chgData name="ゆっくり市場調査論" userId="03e094fd-291a-4030-9f28-a3cc6b5984cc" providerId="ADAL" clId="{0D4FFE4E-C306-4CD1-9A3B-92E53C9D83D2}" dt="2024-01-18T11:52:49.783" v="209" actId="962"/>
          <ac:picMkLst>
            <pc:docMk/>
            <pc:sldMk cId="3616752418" sldId="307"/>
            <ac:picMk id="3" creationId="{F32227FC-42BA-75DB-9640-3B338D96F0FC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48308123" sldId="308"/>
        </pc:sldMkLst>
      </pc:sldChg>
      <pc:sldChg chg="addSp modSp new mod">
        <pc:chgData name="ゆっくり市場調査論" userId="03e094fd-291a-4030-9f28-a3cc6b5984cc" providerId="ADAL" clId="{0D4FFE4E-C306-4CD1-9A3B-92E53C9D83D2}" dt="2024-01-18T11:52:53.241" v="212" actId="962"/>
        <pc:sldMkLst>
          <pc:docMk/>
          <pc:sldMk cId="3942022730" sldId="308"/>
        </pc:sldMkLst>
        <pc:picChg chg="add mod">
          <ac:chgData name="ゆっくり市場調査論" userId="03e094fd-291a-4030-9f28-a3cc6b5984cc" providerId="ADAL" clId="{0D4FFE4E-C306-4CD1-9A3B-92E53C9D83D2}" dt="2024-01-18T11:52:53.241" v="212" actId="962"/>
          <ac:picMkLst>
            <pc:docMk/>
            <pc:sldMk cId="3942022730" sldId="308"/>
            <ac:picMk id="3" creationId="{48CECA81-E2B7-17CC-3D6F-8B83623CABFA}"/>
          </ac:picMkLst>
        </pc:picChg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935044039" sldId="309"/>
        </pc:sldMkLst>
      </pc:sldChg>
      <pc:sldChg chg="new del">
        <pc:chgData name="ゆっくり市場調査論" userId="03e094fd-291a-4030-9f28-a3cc6b5984cc" providerId="ADAL" clId="{0D4FFE4E-C306-4CD1-9A3B-92E53C9D83D2}" dt="2024-01-18T11:52:57.296" v="213" actId="47"/>
        <pc:sldMkLst>
          <pc:docMk/>
          <pc:sldMk cId="2401527328" sldId="309"/>
        </pc:sldMkLst>
      </pc:sldChg>
      <pc:sldChg chg="new del">
        <pc:chgData name="ゆっくり市場調査論" userId="03e094fd-291a-4030-9f28-a3cc6b5984cc" providerId="ADAL" clId="{0D4FFE4E-C306-4CD1-9A3B-92E53C9D83D2}" dt="2024-01-18T11:52:57.296" v="213" actId="47"/>
        <pc:sldMkLst>
          <pc:docMk/>
          <pc:sldMk cId="1674086441" sldId="310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793452300" sldId="310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1941479130" sldId="311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3262558454" sldId="312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4148362304" sldId="313"/>
        </pc:sldMkLst>
      </pc:sldChg>
      <pc:sldChg chg="del">
        <pc:chgData name="ゆっくり市場調査論" userId="03e094fd-291a-4030-9f28-a3cc6b5984cc" providerId="ADAL" clId="{0D4FFE4E-C306-4CD1-9A3B-92E53C9D83D2}" dt="2024-01-18T11:49:27" v="0" actId="47"/>
        <pc:sldMkLst>
          <pc:docMk/>
          <pc:sldMk cId="2805873790" sldId="31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013E4E9-3893-138C-D38B-0B53AC24E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5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615D308-6BB3-47DB-1F8E-759C87ACB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027B128-900C-BEE2-B632-24C8E9576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0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0EC3757-5AC6-D097-B5E7-D06E7C24E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5A7C04F6-3C99-DB4F-8C31-2D4E8AF1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7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1876962-8530-98D5-8F2D-EFB454181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67E9FBE-C213-2005-8EFE-EF3CEEE63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7674136-E311-9A5B-2B92-2DFCBE18E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7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6BDFC52-D805-767B-C391-136465A51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5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C253E87-D3F9-6AE4-F177-94F2E25E5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F2B0BE-1750-267C-A271-538732AAD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A4154FA-B822-122C-BF00-997E7DE84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3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04FD00-FB6D-C9AC-7A73-AFE1F0A8E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3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64ECA34-3199-265F-9BA0-EC10AB8D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2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D5AC838-75CA-12ED-C27C-A5C9F82F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3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CC09818-7A6B-7ED9-8B15-E74A1DAB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19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98991E6-0C72-7D68-081C-7286B355F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7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B14FC61-F94F-A4EF-EF20-F31D4E0C3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43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322A237-7F05-5363-9BAB-358D2D3C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17B258B-B6F7-DAEB-891C-EBEBAD9B9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8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75C3647-D6F4-1616-FC0D-D29F8B93B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1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光の線&#10;&#10;自動的に生成された説明">
            <a:extLst>
              <a:ext uri="{FF2B5EF4-FFF2-40B4-BE49-F238E27FC236}">
                <a16:creationId xmlns:a16="http://schemas.microsoft.com/office/drawing/2014/main" id="{F93275E6-F973-E872-EB76-CD15590A4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F91DDB14-1EC2-FD71-E4A4-72E88D9D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8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3CE3CCC0-08A4-FB0C-47A3-FB1C6586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2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8D0D9D1-151A-8233-1BD9-8AD77BC5E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8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E150B122-D096-7D0C-7643-30A113D97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カラフルな光のcg&#10;&#10;中程度の精度で自動的に生成された説明">
            <a:extLst>
              <a:ext uri="{FF2B5EF4-FFF2-40B4-BE49-F238E27FC236}">
                <a16:creationId xmlns:a16="http://schemas.microsoft.com/office/drawing/2014/main" id="{9859D5B5-3930-EB7A-BF12-C5179ED52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コンピューターのキーボード&#10;&#10;自動的に生成された説明">
            <a:extLst>
              <a:ext uri="{FF2B5EF4-FFF2-40B4-BE49-F238E27FC236}">
                <a16:creationId xmlns:a16="http://schemas.microsoft.com/office/drawing/2014/main" id="{0D6319CF-739D-8675-B65C-62D95E61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15</TotalTime>
  <Words>0</Words>
  <Application>Microsoft Office PowerPoint</Application>
  <PresentationFormat>ユーザー設定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1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2023-08-04T06:27:58Z</dcterms:created>
  <dcterms:modified xsi:type="dcterms:W3CDTF">2024-05-14T13:53:17Z</dcterms:modified>
</cp:coreProperties>
</file>