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9E66A-4A9D-4F4F-A2DA-7EFA770132E7}" v="43" dt="2024-05-13T13:15:24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81" d="100"/>
          <a:sy n="181" d="100"/>
        </p:scale>
        <p:origin x="14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4D485A10-0E2F-41B8-9531-B6F04BF98D88}"/>
    <pc:docChg chg="custSel modSld">
      <pc:chgData name="ゆっくり市場調査論" userId="03e094fd-291a-4030-9f28-a3cc6b5984cc" providerId="ADAL" clId="{4D485A10-0E2F-41B8-9531-B6F04BF98D88}" dt="2024-04-29T06:05:58.742" v="15" actId="962"/>
      <pc:docMkLst>
        <pc:docMk/>
      </pc:docMkLst>
      <pc:sldChg chg="addSp delSp modSp mod">
        <pc:chgData name="ゆっくり市場調査論" userId="03e094fd-291a-4030-9f28-a3cc6b5984cc" providerId="ADAL" clId="{4D485A10-0E2F-41B8-9531-B6F04BF98D88}" dt="2024-04-15T07:04:09.879" v="7" actId="962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4D485A10-0E2F-41B8-9531-B6F04BF98D88}" dt="2024-04-15T07:03:24.763" v="0" actId="478"/>
          <ac:picMkLst>
            <pc:docMk/>
            <pc:sldMk cId="2057214130" sldId="257"/>
            <ac:picMk id="3" creationId="{A614697E-80D5-6D99-51AC-12270E4B87FC}"/>
          </ac:picMkLst>
        </pc:picChg>
        <pc:picChg chg="add mod">
          <ac:chgData name="ゆっくり市場調査論" userId="03e094fd-291a-4030-9f28-a3cc6b5984cc" providerId="ADAL" clId="{4D485A10-0E2F-41B8-9531-B6F04BF98D88}" dt="2024-04-15T07:04:09.879" v="7" actId="962"/>
          <ac:picMkLst>
            <pc:docMk/>
            <pc:sldMk cId="2057214130" sldId="257"/>
            <ac:picMk id="4" creationId="{E951216E-C9BE-4133-B60D-7F5FD289D2B7}"/>
          </ac:picMkLst>
        </pc:picChg>
      </pc:sldChg>
      <pc:sldChg chg="addSp delSp modSp mod">
        <pc:chgData name="ゆっくり市場調査論" userId="03e094fd-291a-4030-9f28-a3cc6b5984cc" providerId="ADAL" clId="{4D485A10-0E2F-41B8-9531-B6F04BF98D88}" dt="2024-04-29T06:05:51.931" v="12" actId="962"/>
        <pc:sldMkLst>
          <pc:docMk/>
          <pc:sldMk cId="2518909372" sldId="277"/>
        </pc:sldMkLst>
        <pc:picChg chg="del">
          <ac:chgData name="ゆっくり市場調査論" userId="03e094fd-291a-4030-9f28-a3cc6b5984cc" providerId="ADAL" clId="{4D485A10-0E2F-41B8-9531-B6F04BF98D88}" dt="2024-04-29T06:05:06.408" v="9" actId="478"/>
          <ac:picMkLst>
            <pc:docMk/>
            <pc:sldMk cId="2518909372" sldId="277"/>
            <ac:picMk id="3" creationId="{74699410-8E3E-7E6B-5A90-D98269B16303}"/>
          </ac:picMkLst>
        </pc:picChg>
        <pc:picChg chg="add mod">
          <ac:chgData name="ゆっくり市場調査論" userId="03e094fd-291a-4030-9f28-a3cc6b5984cc" providerId="ADAL" clId="{4D485A10-0E2F-41B8-9531-B6F04BF98D88}" dt="2024-04-29T06:05:51.931" v="12" actId="962"/>
          <ac:picMkLst>
            <pc:docMk/>
            <pc:sldMk cId="2518909372" sldId="277"/>
            <ac:picMk id="4" creationId="{8E9A3AE8-9D04-CDDD-1957-9E7387C6C915}"/>
          </ac:picMkLst>
        </pc:picChg>
      </pc:sldChg>
      <pc:sldChg chg="addSp delSp modSp mod">
        <pc:chgData name="ゆっくり市場調査論" userId="03e094fd-291a-4030-9f28-a3cc6b5984cc" providerId="ADAL" clId="{4D485A10-0E2F-41B8-9531-B6F04BF98D88}" dt="2024-04-29T06:05:58.742" v="15" actId="962"/>
        <pc:sldMkLst>
          <pc:docMk/>
          <pc:sldMk cId="3039208942" sldId="281"/>
        </pc:sldMkLst>
        <pc:picChg chg="del">
          <ac:chgData name="ゆっくり市場調査論" userId="03e094fd-291a-4030-9f28-a3cc6b5984cc" providerId="ADAL" clId="{4D485A10-0E2F-41B8-9531-B6F04BF98D88}" dt="2024-04-29T06:04:59.802" v="8" actId="478"/>
          <ac:picMkLst>
            <pc:docMk/>
            <pc:sldMk cId="3039208942" sldId="281"/>
            <ac:picMk id="3" creationId="{AD8F5C55-4CCC-0FE0-0B0B-5FDCDD96CDC9}"/>
          </ac:picMkLst>
        </pc:picChg>
        <pc:picChg chg="add mod">
          <ac:chgData name="ゆっくり市場調査論" userId="03e094fd-291a-4030-9f28-a3cc6b5984cc" providerId="ADAL" clId="{4D485A10-0E2F-41B8-9531-B6F04BF98D88}" dt="2024-04-29T06:05:58.742" v="15" actId="962"/>
          <ac:picMkLst>
            <pc:docMk/>
            <pc:sldMk cId="3039208942" sldId="281"/>
            <ac:picMk id="4" creationId="{C97A4D04-0D6E-43B0-4A55-00E9C176E20E}"/>
          </ac:picMkLst>
        </pc:picChg>
      </pc:sldChg>
      <pc:sldChg chg="addSp delSp modSp mod">
        <pc:chgData name="ゆっくり市場調査論" userId="03e094fd-291a-4030-9f28-a3cc6b5984cc" providerId="ADAL" clId="{4D485A10-0E2F-41B8-9531-B6F04BF98D88}" dt="2024-04-15T07:04:04.148" v="4" actId="962"/>
        <pc:sldMkLst>
          <pc:docMk/>
          <pc:sldMk cId="1626430576" sldId="283"/>
        </pc:sldMkLst>
        <pc:picChg chg="del">
          <ac:chgData name="ゆっくり市場調査論" userId="03e094fd-291a-4030-9f28-a3cc6b5984cc" providerId="ADAL" clId="{4D485A10-0E2F-41B8-9531-B6F04BF98D88}" dt="2024-04-15T07:03:51.965" v="1" actId="478"/>
          <ac:picMkLst>
            <pc:docMk/>
            <pc:sldMk cId="1626430576" sldId="283"/>
            <ac:picMk id="3" creationId="{0AF8C022-20F4-D61F-2A63-2C0A775E5E89}"/>
          </ac:picMkLst>
        </pc:picChg>
        <pc:picChg chg="add mod">
          <ac:chgData name="ゆっくり市場調査論" userId="03e094fd-291a-4030-9f28-a3cc6b5984cc" providerId="ADAL" clId="{4D485A10-0E2F-41B8-9531-B6F04BF98D88}" dt="2024-04-15T07:04:04.148" v="4" actId="962"/>
          <ac:picMkLst>
            <pc:docMk/>
            <pc:sldMk cId="1626430576" sldId="283"/>
            <ac:picMk id="4" creationId="{1A539E30-C6F2-DE73-9D3C-50DA7FD56E5E}"/>
          </ac:picMkLst>
        </pc:picChg>
      </pc:sldChg>
    </pc:docChg>
  </pc:docChgLst>
  <pc:docChgLst>
    <pc:chgData name="ゆっくり市場調査論" userId="03e094fd-291a-4030-9f28-a3cc6b5984cc" providerId="ADAL" clId="{54E9E66A-4A9D-4F4F-A2DA-7EFA770132E7}"/>
    <pc:docChg chg="custSel addSld delSld modSld">
      <pc:chgData name="ゆっくり市場調査論" userId="03e094fd-291a-4030-9f28-a3cc6b5984cc" providerId="ADAL" clId="{54E9E66A-4A9D-4F4F-A2DA-7EFA770132E7}" dt="2024-05-13T13:15:25.293" v="179" actId="27614"/>
      <pc:docMkLst>
        <pc:docMk/>
      </pc:docMkLst>
      <pc:sldChg chg="new del">
        <pc:chgData name="ゆっくり市場調査論" userId="03e094fd-291a-4030-9f28-a3cc6b5984cc" providerId="ADAL" clId="{54E9E66A-4A9D-4F4F-A2DA-7EFA770132E7}" dt="2024-05-07T11:45:55.422" v="22" actId="47"/>
        <pc:sldMkLst>
          <pc:docMk/>
          <pc:sldMk cId="2161556843" sldId="256"/>
        </pc:sldMkLst>
      </pc:sldChg>
      <pc:sldChg chg="new del">
        <pc:chgData name="ゆっくり市場調査論" userId="03e094fd-291a-4030-9f28-a3cc6b5984cc" providerId="ADAL" clId="{54E9E66A-4A9D-4F4F-A2DA-7EFA770132E7}" dt="2024-05-10T12:54:38.198" v="111" actId="47"/>
        <pc:sldMkLst>
          <pc:docMk/>
          <pc:sldMk cId="2842628782" sldId="256"/>
        </pc:sldMkLst>
      </pc:sldChg>
      <pc:sldChg chg="addSp modSp new mod">
        <pc:chgData name="ゆっくり市場調査論" userId="03e094fd-291a-4030-9f28-a3cc6b5984cc" providerId="ADAL" clId="{54E9E66A-4A9D-4F4F-A2DA-7EFA770132E7}" dt="2024-05-10T12:54:42.898" v="114" actId="962"/>
        <pc:sldMkLst>
          <pc:docMk/>
          <pc:sldMk cId="378860292" sldId="257"/>
        </pc:sldMkLst>
        <pc:picChg chg="add mod">
          <ac:chgData name="ゆっくり市場調査論" userId="03e094fd-291a-4030-9f28-a3cc6b5984cc" providerId="ADAL" clId="{54E9E66A-4A9D-4F4F-A2DA-7EFA770132E7}" dt="2024-05-10T12:54:42.898" v="114" actId="962"/>
          <ac:picMkLst>
            <pc:docMk/>
            <pc:sldMk cId="378860292" sldId="257"/>
            <ac:picMk id="3" creationId="{61995B34-D0EF-1359-DDCE-010CE79FF3A7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2057214130" sldId="257"/>
        </pc:sldMkLst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3568885511" sldId="257"/>
        </pc:sldMkLst>
        <pc:picChg chg="add mod">
          <ac:chgData name="ゆっくり市場調査論" userId="03e094fd-291a-4030-9f28-a3cc6b5984cc" providerId="ADAL" clId="{54E9E66A-4A9D-4F4F-A2DA-7EFA770132E7}" dt="2024-05-07T11:46:08.975" v="25" actId="962"/>
          <ac:picMkLst>
            <pc:docMk/>
            <pc:sldMk cId="3568885511" sldId="257"/>
            <ac:picMk id="3" creationId="{107C84C7-3381-54D5-6072-AEA17F8368E4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4:46.876" v="116" actId="27614"/>
        <pc:sldMkLst>
          <pc:docMk/>
          <pc:sldMk cId="1654511440" sldId="258"/>
        </pc:sldMkLst>
        <pc:picChg chg="add mod">
          <ac:chgData name="ゆっくり市場調査論" userId="03e094fd-291a-4030-9f28-a3cc6b5984cc" providerId="ADAL" clId="{54E9E66A-4A9D-4F4F-A2DA-7EFA770132E7}" dt="2024-05-10T12:54:46.876" v="116" actId="27614"/>
          <ac:picMkLst>
            <pc:docMk/>
            <pc:sldMk cId="1654511440" sldId="258"/>
            <ac:picMk id="3" creationId="{C4CAE7D9-21E6-1A1F-69A1-E69437D1B1D3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3282490774" sldId="258"/>
        </pc:sldMkLst>
        <pc:picChg chg="add mod">
          <ac:chgData name="ゆっくり市場調査論" userId="03e094fd-291a-4030-9f28-a3cc6b5984cc" providerId="ADAL" clId="{54E9E66A-4A9D-4F4F-A2DA-7EFA770132E7}" dt="2024-05-07T11:46:13.050" v="28" actId="962"/>
          <ac:picMkLst>
            <pc:docMk/>
            <pc:sldMk cId="3282490774" sldId="258"/>
            <ac:picMk id="3" creationId="{2F7441FF-A8BA-C312-011D-B4B212B2CD31}"/>
          </ac:picMkLst>
        </pc:picChg>
      </pc:sldChg>
      <pc:sldChg chg="addSp delSp modSp new mod">
        <pc:chgData name="ゆっくり市場調査論" userId="03e094fd-291a-4030-9f28-a3cc6b5984cc" providerId="ADAL" clId="{54E9E66A-4A9D-4F4F-A2DA-7EFA770132E7}" dt="2024-05-13T13:15:25.293" v="179" actId="27614"/>
        <pc:sldMkLst>
          <pc:docMk/>
          <pc:sldMk cId="2449220609" sldId="259"/>
        </pc:sldMkLst>
        <pc:picChg chg="add del mod">
          <ac:chgData name="ゆっくり市場調査論" userId="03e094fd-291a-4030-9f28-a3cc6b5984cc" providerId="ADAL" clId="{54E9E66A-4A9D-4F4F-A2DA-7EFA770132E7}" dt="2024-05-13T13:15:15.883" v="177" actId="478"/>
          <ac:picMkLst>
            <pc:docMk/>
            <pc:sldMk cId="2449220609" sldId="259"/>
            <ac:picMk id="3" creationId="{59048E65-94B8-3FA1-4F70-5E31F752A474}"/>
          </ac:picMkLst>
        </pc:picChg>
        <pc:picChg chg="add mod">
          <ac:chgData name="ゆっくり市場調査論" userId="03e094fd-291a-4030-9f28-a3cc6b5984cc" providerId="ADAL" clId="{54E9E66A-4A9D-4F4F-A2DA-7EFA770132E7}" dt="2024-05-13T13:15:25.293" v="179" actId="27614"/>
          <ac:picMkLst>
            <pc:docMk/>
            <pc:sldMk cId="2449220609" sldId="259"/>
            <ac:picMk id="4" creationId="{951C31BB-18C9-13E4-9AC7-FADA39EA61CC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3278429377" sldId="259"/>
        </pc:sldMkLst>
        <pc:picChg chg="add mod">
          <ac:chgData name="ゆっくり市場調査論" userId="03e094fd-291a-4030-9f28-a3cc6b5984cc" providerId="ADAL" clId="{54E9E66A-4A9D-4F4F-A2DA-7EFA770132E7}" dt="2024-05-07T11:46:17.291" v="31" actId="962"/>
          <ac:picMkLst>
            <pc:docMk/>
            <pc:sldMk cId="3278429377" sldId="259"/>
            <ac:picMk id="3" creationId="{747F960A-E853-494B-8DC8-E7BED7615AD7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1113983313" sldId="260"/>
        </pc:sldMkLst>
        <pc:picChg chg="add mod">
          <ac:chgData name="ゆっくり市場調査論" userId="03e094fd-291a-4030-9f28-a3cc6b5984cc" providerId="ADAL" clId="{54E9E66A-4A9D-4F4F-A2DA-7EFA770132E7}" dt="2024-05-07T11:46:21.092" v="34" actId="962"/>
          <ac:picMkLst>
            <pc:docMk/>
            <pc:sldMk cId="1113983313" sldId="260"/>
            <ac:picMk id="3" creationId="{85D22040-1682-3DB7-4953-BAEF265B8FDE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4:53.889" v="121" actId="962"/>
        <pc:sldMkLst>
          <pc:docMk/>
          <pc:sldMk cId="1262741429" sldId="260"/>
        </pc:sldMkLst>
        <pc:picChg chg="add mod">
          <ac:chgData name="ゆっくり市場調査論" userId="03e094fd-291a-4030-9f28-a3cc6b5984cc" providerId="ADAL" clId="{54E9E66A-4A9D-4F4F-A2DA-7EFA770132E7}" dt="2024-05-10T12:54:53.889" v="121" actId="962"/>
          <ac:picMkLst>
            <pc:docMk/>
            <pc:sldMk cId="1262741429" sldId="260"/>
            <ac:picMk id="3" creationId="{272C5052-3CE3-743E-99AC-35DA4D9300CF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4:57.487" v="124" actId="962"/>
        <pc:sldMkLst>
          <pc:docMk/>
          <pc:sldMk cId="1055268528" sldId="261"/>
        </pc:sldMkLst>
        <pc:picChg chg="add mod">
          <ac:chgData name="ゆっくり市場調査論" userId="03e094fd-291a-4030-9f28-a3cc6b5984cc" providerId="ADAL" clId="{54E9E66A-4A9D-4F4F-A2DA-7EFA770132E7}" dt="2024-05-10T12:54:57.487" v="124" actId="962"/>
          <ac:picMkLst>
            <pc:docMk/>
            <pc:sldMk cId="1055268528" sldId="261"/>
            <ac:picMk id="3" creationId="{E2563647-ACA5-4607-C4E4-C43958BF4BD7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128009376" sldId="261"/>
        </pc:sldMkLst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1317874478" sldId="261"/>
        </pc:sldMkLst>
        <pc:picChg chg="add mod">
          <ac:chgData name="ゆっくり市場調査論" userId="03e094fd-291a-4030-9f28-a3cc6b5984cc" providerId="ADAL" clId="{54E9E66A-4A9D-4F4F-A2DA-7EFA770132E7}" dt="2024-05-07T11:46:24.857" v="37" actId="962"/>
          <ac:picMkLst>
            <pc:docMk/>
            <pc:sldMk cId="1317874478" sldId="261"/>
            <ac:picMk id="3" creationId="{37BE138D-F254-12F0-BB05-09A451978323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534428116" sldId="262"/>
        </pc:sldMkLst>
        <pc:picChg chg="add mod">
          <ac:chgData name="ゆっくり市場調査論" userId="03e094fd-291a-4030-9f28-a3cc6b5984cc" providerId="ADAL" clId="{54E9E66A-4A9D-4F4F-A2DA-7EFA770132E7}" dt="2024-05-07T11:46:28.908" v="39" actId="27614"/>
          <ac:picMkLst>
            <pc:docMk/>
            <pc:sldMk cId="534428116" sldId="262"/>
            <ac:picMk id="3" creationId="{0FC24F6A-8361-A745-297E-A0FD7DB17E2C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5:00.964" v="127" actId="962"/>
        <pc:sldMkLst>
          <pc:docMk/>
          <pc:sldMk cId="2705370129" sldId="262"/>
        </pc:sldMkLst>
        <pc:picChg chg="add mod">
          <ac:chgData name="ゆっくり市場調査論" userId="03e094fd-291a-4030-9f28-a3cc6b5984cc" providerId="ADAL" clId="{54E9E66A-4A9D-4F4F-A2DA-7EFA770132E7}" dt="2024-05-10T12:55:00.964" v="127" actId="962"/>
          <ac:picMkLst>
            <pc:docMk/>
            <pc:sldMk cId="2705370129" sldId="262"/>
            <ac:picMk id="3" creationId="{44F43492-A114-F0E9-51C2-DC12714BEFD0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54E9E66A-4A9D-4F4F-A2DA-7EFA770132E7}" dt="2024-05-10T12:55:04.901" v="129" actId="27614"/>
        <pc:sldMkLst>
          <pc:docMk/>
          <pc:sldMk cId="2737760922" sldId="263"/>
        </pc:sldMkLst>
        <pc:picChg chg="add mod">
          <ac:chgData name="ゆっくり市場調査論" userId="03e094fd-291a-4030-9f28-a3cc6b5984cc" providerId="ADAL" clId="{54E9E66A-4A9D-4F4F-A2DA-7EFA770132E7}" dt="2024-05-10T12:55:04.901" v="129" actId="27614"/>
          <ac:picMkLst>
            <pc:docMk/>
            <pc:sldMk cId="2737760922" sldId="263"/>
            <ac:picMk id="3" creationId="{BDADAC3C-5B63-EFC8-D5EF-50227168F42E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3417634723" sldId="263"/>
        </pc:sldMkLst>
        <pc:picChg chg="add mod">
          <ac:chgData name="ゆっくり市場調査論" userId="03e094fd-291a-4030-9f28-a3cc6b5984cc" providerId="ADAL" clId="{54E9E66A-4A9D-4F4F-A2DA-7EFA770132E7}" dt="2024-05-07T11:46:32.441" v="41" actId="27614"/>
          <ac:picMkLst>
            <pc:docMk/>
            <pc:sldMk cId="3417634723" sldId="263"/>
            <ac:picMk id="3" creationId="{A3DA530D-91F5-5C1D-A1BC-85C356A1EC35}"/>
          </ac:picMkLst>
        </pc:picChg>
      </pc:sldChg>
      <pc:sldChg chg="addSp delSp modSp new mod">
        <pc:chgData name="ゆっくり市場調査論" userId="03e094fd-291a-4030-9f28-a3cc6b5984cc" providerId="ADAL" clId="{54E9E66A-4A9D-4F4F-A2DA-7EFA770132E7}" dt="2024-05-10T12:58:59.199" v="173" actId="962"/>
        <pc:sldMkLst>
          <pc:docMk/>
          <pc:sldMk cId="1407474492" sldId="264"/>
        </pc:sldMkLst>
        <pc:picChg chg="add del mod">
          <ac:chgData name="ゆっくり市場調査論" userId="03e094fd-291a-4030-9f28-a3cc6b5984cc" providerId="ADAL" clId="{54E9E66A-4A9D-4F4F-A2DA-7EFA770132E7}" dt="2024-05-10T12:57:48.569" v="170" actId="478"/>
          <ac:picMkLst>
            <pc:docMk/>
            <pc:sldMk cId="1407474492" sldId="264"/>
            <ac:picMk id="3" creationId="{368DF10D-073E-26D4-31A6-9B60C76B1E5F}"/>
          </ac:picMkLst>
        </pc:picChg>
        <pc:picChg chg="add mod">
          <ac:chgData name="ゆっくり市場調査論" userId="03e094fd-291a-4030-9f28-a3cc6b5984cc" providerId="ADAL" clId="{54E9E66A-4A9D-4F4F-A2DA-7EFA770132E7}" dt="2024-05-10T12:58:59.199" v="173" actId="962"/>
          <ac:picMkLst>
            <pc:docMk/>
            <pc:sldMk cId="1407474492" sldId="264"/>
            <ac:picMk id="5" creationId="{D7C2F239-EF70-696D-AAAB-CE6E3225BD42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3615509410" sldId="264"/>
        </pc:sldMkLst>
        <pc:picChg chg="add mod">
          <ac:chgData name="ゆっくり市場調査論" userId="03e094fd-291a-4030-9f28-a3cc6b5984cc" providerId="ADAL" clId="{54E9E66A-4A9D-4F4F-A2DA-7EFA770132E7}" dt="2024-05-07T11:46:35.925" v="43" actId="27614"/>
          <ac:picMkLst>
            <pc:docMk/>
            <pc:sldMk cId="3615509410" sldId="264"/>
            <ac:picMk id="3" creationId="{1B1B804E-56F6-B440-7166-A7DBD09138D7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1289907454" sldId="265"/>
        </pc:sldMkLst>
        <pc:picChg chg="add mod">
          <ac:chgData name="ゆっくり市場調査論" userId="03e094fd-291a-4030-9f28-a3cc6b5984cc" providerId="ADAL" clId="{54E9E66A-4A9D-4F4F-A2DA-7EFA770132E7}" dt="2024-05-07T11:46:39.270" v="46" actId="962"/>
          <ac:picMkLst>
            <pc:docMk/>
            <pc:sldMk cId="1289907454" sldId="265"/>
            <ac:picMk id="3" creationId="{60CA6B1A-9B8D-23CC-D461-04F764E9FD23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5:11.493" v="135" actId="962"/>
        <pc:sldMkLst>
          <pc:docMk/>
          <pc:sldMk cId="3626584338" sldId="265"/>
        </pc:sldMkLst>
        <pc:picChg chg="add mod">
          <ac:chgData name="ゆっくり市場調査論" userId="03e094fd-291a-4030-9f28-a3cc6b5984cc" providerId="ADAL" clId="{54E9E66A-4A9D-4F4F-A2DA-7EFA770132E7}" dt="2024-05-10T12:55:11.493" v="135" actId="962"/>
          <ac:picMkLst>
            <pc:docMk/>
            <pc:sldMk cId="3626584338" sldId="265"/>
            <ac:picMk id="3" creationId="{EEF4626C-A3FD-2DFD-E9AB-13C3F1F190C7}"/>
          </ac:picMkLst>
        </pc:picChg>
      </pc:sldChg>
      <pc:sldChg chg="addSp delSp modSp new mod">
        <pc:chgData name="ゆっくり市場調査論" userId="03e094fd-291a-4030-9f28-a3cc6b5984cc" providerId="ADAL" clId="{54E9E66A-4A9D-4F4F-A2DA-7EFA770132E7}" dt="2024-05-10T13:00:40.357" v="176" actId="27614"/>
        <pc:sldMkLst>
          <pc:docMk/>
          <pc:sldMk cId="270442394" sldId="266"/>
        </pc:sldMkLst>
        <pc:picChg chg="add del mod">
          <ac:chgData name="ゆっくり市場調査論" userId="03e094fd-291a-4030-9f28-a3cc6b5984cc" providerId="ADAL" clId="{54E9E66A-4A9D-4F4F-A2DA-7EFA770132E7}" dt="2024-05-10T12:59:56.865" v="174" actId="478"/>
          <ac:picMkLst>
            <pc:docMk/>
            <pc:sldMk cId="270442394" sldId="266"/>
            <ac:picMk id="3" creationId="{6B30C7B4-EAC0-6612-76C1-B9EB59C313C3}"/>
          </ac:picMkLst>
        </pc:picChg>
        <pc:picChg chg="add mod">
          <ac:chgData name="ゆっくり市場調査論" userId="03e094fd-291a-4030-9f28-a3cc6b5984cc" providerId="ADAL" clId="{54E9E66A-4A9D-4F4F-A2DA-7EFA770132E7}" dt="2024-05-10T13:00:40.357" v="176" actId="27614"/>
          <ac:picMkLst>
            <pc:docMk/>
            <pc:sldMk cId="270442394" sldId="266"/>
            <ac:picMk id="5" creationId="{8AFF7398-7F88-FFBD-1D91-99C4D47075B9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3133916240" sldId="266"/>
        </pc:sldMkLst>
        <pc:picChg chg="add mod">
          <ac:chgData name="ゆっくり市場調査論" userId="03e094fd-291a-4030-9f28-a3cc6b5984cc" providerId="ADAL" clId="{54E9E66A-4A9D-4F4F-A2DA-7EFA770132E7}" dt="2024-05-07T11:46:42.427" v="49" actId="962"/>
          <ac:picMkLst>
            <pc:docMk/>
            <pc:sldMk cId="3133916240" sldId="266"/>
            <ac:picMk id="3" creationId="{59D02447-A4D4-A4BE-8EE7-FE398B4F52E5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434329140" sldId="267"/>
        </pc:sldMkLst>
        <pc:picChg chg="add mod">
          <ac:chgData name="ゆっくり市場調査論" userId="03e094fd-291a-4030-9f28-a3cc6b5984cc" providerId="ADAL" clId="{54E9E66A-4A9D-4F4F-A2DA-7EFA770132E7}" dt="2024-05-07T11:46:46.617" v="51" actId="27614"/>
          <ac:picMkLst>
            <pc:docMk/>
            <pc:sldMk cId="434329140" sldId="267"/>
            <ac:picMk id="3" creationId="{56EBD3E5-11EB-9EE1-81EF-35BE91FA193B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2897316799" sldId="267"/>
        </pc:sldMkLst>
      </pc:sldChg>
      <pc:sldChg chg="addSp modSp new mod">
        <pc:chgData name="ゆっくり市場調査論" userId="03e094fd-291a-4030-9f28-a3cc6b5984cc" providerId="ADAL" clId="{54E9E66A-4A9D-4F4F-A2DA-7EFA770132E7}" dt="2024-05-10T12:55:20.617" v="141" actId="962"/>
        <pc:sldMkLst>
          <pc:docMk/>
          <pc:sldMk cId="3208417046" sldId="267"/>
        </pc:sldMkLst>
        <pc:picChg chg="add mod">
          <ac:chgData name="ゆっくり市場調査論" userId="03e094fd-291a-4030-9f28-a3cc6b5984cc" providerId="ADAL" clId="{54E9E66A-4A9D-4F4F-A2DA-7EFA770132E7}" dt="2024-05-10T12:55:20.617" v="141" actId="962"/>
          <ac:picMkLst>
            <pc:docMk/>
            <pc:sldMk cId="3208417046" sldId="267"/>
            <ac:picMk id="3" creationId="{060D7B58-01CD-EB1D-C8DD-5FCD728B9881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5:24.592" v="144" actId="962"/>
        <pc:sldMkLst>
          <pc:docMk/>
          <pc:sldMk cId="302228649" sldId="268"/>
        </pc:sldMkLst>
        <pc:picChg chg="add mod">
          <ac:chgData name="ゆっくり市場調査論" userId="03e094fd-291a-4030-9f28-a3cc6b5984cc" providerId="ADAL" clId="{54E9E66A-4A9D-4F4F-A2DA-7EFA770132E7}" dt="2024-05-10T12:55:24.592" v="144" actId="962"/>
          <ac:picMkLst>
            <pc:docMk/>
            <pc:sldMk cId="302228649" sldId="268"/>
            <ac:picMk id="3" creationId="{767FD498-BC54-9394-3122-72EA8DA3FD54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2609306051" sldId="268"/>
        </pc:sldMkLst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3075831602" sldId="268"/>
        </pc:sldMkLst>
        <pc:picChg chg="add mod">
          <ac:chgData name="ゆっくり市場調査論" userId="03e094fd-291a-4030-9f28-a3cc6b5984cc" providerId="ADAL" clId="{54E9E66A-4A9D-4F4F-A2DA-7EFA770132E7}" dt="2024-05-07T11:46:50.220" v="53" actId="27614"/>
          <ac:picMkLst>
            <pc:docMk/>
            <pc:sldMk cId="3075831602" sldId="268"/>
            <ac:picMk id="3" creationId="{03836D62-F569-CDE0-C7A4-F2DAB6CD15AA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662423603" sldId="269"/>
        </pc:sldMkLst>
      </pc:sldChg>
      <pc:sldChg chg="addSp modSp new mod">
        <pc:chgData name="ゆっくり市場調査論" userId="03e094fd-291a-4030-9f28-a3cc6b5984cc" providerId="ADAL" clId="{54E9E66A-4A9D-4F4F-A2DA-7EFA770132E7}" dt="2024-05-10T12:55:28.193" v="147" actId="962"/>
        <pc:sldMkLst>
          <pc:docMk/>
          <pc:sldMk cId="1878377211" sldId="269"/>
        </pc:sldMkLst>
        <pc:picChg chg="add mod">
          <ac:chgData name="ゆっくり市場調査論" userId="03e094fd-291a-4030-9f28-a3cc6b5984cc" providerId="ADAL" clId="{54E9E66A-4A9D-4F4F-A2DA-7EFA770132E7}" dt="2024-05-10T12:55:28.193" v="147" actId="962"/>
          <ac:picMkLst>
            <pc:docMk/>
            <pc:sldMk cId="1878377211" sldId="269"/>
            <ac:picMk id="3" creationId="{7B05144B-DC98-6528-795B-EB6113C8BC0B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4135839626" sldId="269"/>
        </pc:sldMkLst>
        <pc:picChg chg="add mod">
          <ac:chgData name="ゆっくり市場調査論" userId="03e094fd-291a-4030-9f28-a3cc6b5984cc" providerId="ADAL" clId="{54E9E66A-4A9D-4F4F-A2DA-7EFA770132E7}" dt="2024-05-07T11:46:53.428" v="56" actId="962"/>
          <ac:picMkLst>
            <pc:docMk/>
            <pc:sldMk cId="4135839626" sldId="269"/>
            <ac:picMk id="3" creationId="{D9AF10E5-DA77-352C-E586-0CB039FF2687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5:31.799" v="150" actId="962"/>
        <pc:sldMkLst>
          <pc:docMk/>
          <pc:sldMk cId="1225710850" sldId="270"/>
        </pc:sldMkLst>
        <pc:picChg chg="add mod">
          <ac:chgData name="ゆっくり市場調査論" userId="03e094fd-291a-4030-9f28-a3cc6b5984cc" providerId="ADAL" clId="{54E9E66A-4A9D-4F4F-A2DA-7EFA770132E7}" dt="2024-05-10T12:55:31.799" v="150" actId="962"/>
          <ac:picMkLst>
            <pc:docMk/>
            <pc:sldMk cId="1225710850" sldId="270"/>
            <ac:picMk id="3" creationId="{520222F8-5A94-C4C2-4431-5B94B28C6F60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2252782801" sldId="270"/>
        </pc:sldMkLst>
        <pc:picChg chg="add mod">
          <ac:chgData name="ゆっくり市場調査論" userId="03e094fd-291a-4030-9f28-a3cc6b5984cc" providerId="ADAL" clId="{54E9E66A-4A9D-4F4F-A2DA-7EFA770132E7}" dt="2024-05-07T11:46:57.805" v="58" actId="27614"/>
          <ac:picMkLst>
            <pc:docMk/>
            <pc:sldMk cId="2252782801" sldId="270"/>
            <ac:picMk id="3" creationId="{10410E6D-4600-8B98-47A5-2BEF1E921BA1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3766490247" sldId="270"/>
        </pc:sldMkLst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717958237" sldId="271"/>
        </pc:sldMkLst>
      </pc:sldChg>
      <pc:sldChg chg="addSp modSp new mod">
        <pc:chgData name="ゆっくり市場調査論" userId="03e094fd-291a-4030-9f28-a3cc6b5984cc" providerId="ADAL" clId="{54E9E66A-4A9D-4F4F-A2DA-7EFA770132E7}" dt="2024-05-10T12:55:35.956" v="153" actId="962"/>
        <pc:sldMkLst>
          <pc:docMk/>
          <pc:sldMk cId="2455001636" sldId="271"/>
        </pc:sldMkLst>
        <pc:picChg chg="add mod">
          <ac:chgData name="ゆっくり市場調査論" userId="03e094fd-291a-4030-9f28-a3cc6b5984cc" providerId="ADAL" clId="{54E9E66A-4A9D-4F4F-A2DA-7EFA770132E7}" dt="2024-05-10T12:55:35.956" v="153" actId="962"/>
          <ac:picMkLst>
            <pc:docMk/>
            <pc:sldMk cId="2455001636" sldId="271"/>
            <ac:picMk id="3" creationId="{990AFFC1-924D-36F0-B106-B98FE0861D7B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4000052846" sldId="271"/>
        </pc:sldMkLst>
        <pc:picChg chg="add mod">
          <ac:chgData name="ゆっくり市場調査論" userId="03e094fd-291a-4030-9f28-a3cc6b5984cc" providerId="ADAL" clId="{54E9E66A-4A9D-4F4F-A2DA-7EFA770132E7}" dt="2024-05-07T11:47:01.112" v="60" actId="27614"/>
          <ac:picMkLst>
            <pc:docMk/>
            <pc:sldMk cId="4000052846" sldId="271"/>
            <ac:picMk id="3" creationId="{6AE899F3-6E0E-2AB8-A6A2-3F142365D496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5:39.551" v="156" actId="962"/>
        <pc:sldMkLst>
          <pc:docMk/>
          <pc:sldMk cId="812496708" sldId="272"/>
        </pc:sldMkLst>
        <pc:picChg chg="add mod">
          <ac:chgData name="ゆっくり市場調査論" userId="03e094fd-291a-4030-9f28-a3cc6b5984cc" providerId="ADAL" clId="{54E9E66A-4A9D-4F4F-A2DA-7EFA770132E7}" dt="2024-05-10T12:55:39.551" v="156" actId="962"/>
          <ac:picMkLst>
            <pc:docMk/>
            <pc:sldMk cId="812496708" sldId="272"/>
            <ac:picMk id="3" creationId="{88B7BDA5-2ADA-3C01-F1AE-82DE08CB0F53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2048665574" sldId="272"/>
        </pc:sldMkLst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3249008732" sldId="272"/>
        </pc:sldMkLst>
        <pc:picChg chg="add mod">
          <ac:chgData name="ゆっくり市場調査論" userId="03e094fd-291a-4030-9f28-a3cc6b5984cc" providerId="ADAL" clId="{54E9E66A-4A9D-4F4F-A2DA-7EFA770132E7}" dt="2024-05-07T11:47:04.246" v="63" actId="962"/>
          <ac:picMkLst>
            <pc:docMk/>
            <pc:sldMk cId="3249008732" sldId="272"/>
            <ac:picMk id="3" creationId="{A2B0A338-86A9-904F-FCCD-1C1952236344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409809814" sldId="273"/>
        </pc:sldMkLst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2928154595" sldId="273"/>
        </pc:sldMkLst>
        <pc:picChg chg="add mod">
          <ac:chgData name="ゆっくり市場調査論" userId="03e094fd-291a-4030-9f28-a3cc6b5984cc" providerId="ADAL" clId="{54E9E66A-4A9D-4F4F-A2DA-7EFA770132E7}" dt="2024-05-07T11:47:09.047" v="65" actId="27614"/>
          <ac:picMkLst>
            <pc:docMk/>
            <pc:sldMk cId="2928154595" sldId="273"/>
            <ac:picMk id="3" creationId="{5DA86C62-24F6-DCC7-3CDF-69DDBA263EA3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5:43.910" v="159" actId="962"/>
        <pc:sldMkLst>
          <pc:docMk/>
          <pc:sldMk cId="3187276829" sldId="273"/>
        </pc:sldMkLst>
        <pc:picChg chg="add mod">
          <ac:chgData name="ゆっくり市場調査論" userId="03e094fd-291a-4030-9f28-a3cc6b5984cc" providerId="ADAL" clId="{54E9E66A-4A9D-4F4F-A2DA-7EFA770132E7}" dt="2024-05-10T12:55:43.910" v="159" actId="962"/>
          <ac:picMkLst>
            <pc:docMk/>
            <pc:sldMk cId="3187276829" sldId="273"/>
            <ac:picMk id="3" creationId="{1E3848ED-0035-3642-CE82-80E7DC9BD038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088303559" sldId="274"/>
        </pc:sldMkLst>
      </pc:sldChg>
      <pc:sldChg chg="addSp modSp new mod">
        <pc:chgData name="ゆっくり市場調査論" userId="03e094fd-291a-4030-9f28-a3cc6b5984cc" providerId="ADAL" clId="{54E9E66A-4A9D-4F4F-A2DA-7EFA770132E7}" dt="2024-05-10T12:55:47.088" v="162" actId="962"/>
        <pc:sldMkLst>
          <pc:docMk/>
          <pc:sldMk cId="3149375682" sldId="274"/>
        </pc:sldMkLst>
        <pc:picChg chg="add mod">
          <ac:chgData name="ゆっくり市場調査論" userId="03e094fd-291a-4030-9f28-a3cc6b5984cc" providerId="ADAL" clId="{54E9E66A-4A9D-4F4F-A2DA-7EFA770132E7}" dt="2024-05-10T12:55:47.088" v="162" actId="962"/>
          <ac:picMkLst>
            <pc:docMk/>
            <pc:sldMk cId="3149375682" sldId="274"/>
            <ac:picMk id="3" creationId="{40EB4854-A848-E5DB-1597-3B2634AB2EB6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4081732456" sldId="274"/>
        </pc:sldMkLst>
        <pc:picChg chg="add mod">
          <ac:chgData name="ゆっくり市場調査論" userId="03e094fd-291a-4030-9f28-a3cc6b5984cc" providerId="ADAL" clId="{54E9E66A-4A9D-4F4F-A2DA-7EFA770132E7}" dt="2024-05-07T11:47:12.184" v="68" actId="962"/>
          <ac:picMkLst>
            <pc:docMk/>
            <pc:sldMk cId="4081732456" sldId="274"/>
            <ac:picMk id="3" creationId="{5BDE1BA0-F2B8-14D5-50E5-9D87F0C6A3E0}"/>
          </ac:picMkLst>
        </pc:picChg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448343337" sldId="275"/>
        </pc:sldMkLst>
        <pc:picChg chg="add mod">
          <ac:chgData name="ゆっくり市場調査論" userId="03e094fd-291a-4030-9f28-a3cc6b5984cc" providerId="ADAL" clId="{54E9E66A-4A9D-4F4F-A2DA-7EFA770132E7}" dt="2024-05-07T11:47:16.198" v="71" actId="962"/>
          <ac:picMkLst>
            <pc:docMk/>
            <pc:sldMk cId="448343337" sldId="275"/>
            <ac:picMk id="3" creationId="{4B02909D-4E22-098A-3431-6AD44767E5EC}"/>
          </ac:picMkLst>
        </pc:picChg>
      </pc:sldChg>
      <pc:sldChg chg="addSp modSp new mod">
        <pc:chgData name="ゆっくり市場調査論" userId="03e094fd-291a-4030-9f28-a3cc6b5984cc" providerId="ADAL" clId="{54E9E66A-4A9D-4F4F-A2DA-7EFA770132E7}" dt="2024-05-10T12:55:52.733" v="165" actId="962"/>
        <pc:sldMkLst>
          <pc:docMk/>
          <pc:sldMk cId="588006357" sldId="275"/>
        </pc:sldMkLst>
        <pc:picChg chg="add mod">
          <ac:chgData name="ゆっくり市場調査論" userId="03e094fd-291a-4030-9f28-a3cc6b5984cc" providerId="ADAL" clId="{54E9E66A-4A9D-4F4F-A2DA-7EFA770132E7}" dt="2024-05-10T12:55:52.733" v="165" actId="962"/>
          <ac:picMkLst>
            <pc:docMk/>
            <pc:sldMk cId="588006357" sldId="275"/>
            <ac:picMk id="3" creationId="{8EF4C637-9D3D-5AD9-CE89-A3EC9ECFD755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3293617783" sldId="275"/>
        </pc:sldMkLst>
      </pc:sldChg>
      <pc:sldChg chg="addSp modSp new mod">
        <pc:chgData name="ゆっくり市場調査論" userId="03e094fd-291a-4030-9f28-a3cc6b5984cc" providerId="ADAL" clId="{54E9E66A-4A9D-4F4F-A2DA-7EFA770132E7}" dt="2024-05-10T12:55:56.912" v="168" actId="962"/>
        <pc:sldMkLst>
          <pc:docMk/>
          <pc:sldMk cId="719755709" sldId="276"/>
        </pc:sldMkLst>
        <pc:picChg chg="add mod">
          <ac:chgData name="ゆっくり市場調査論" userId="03e094fd-291a-4030-9f28-a3cc6b5984cc" providerId="ADAL" clId="{54E9E66A-4A9D-4F4F-A2DA-7EFA770132E7}" dt="2024-05-10T12:55:56.912" v="168" actId="962"/>
          <ac:picMkLst>
            <pc:docMk/>
            <pc:sldMk cId="719755709" sldId="276"/>
            <ac:picMk id="3" creationId="{6B106FDF-DA20-88E9-675D-F28C006E4D69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046899346" sldId="276"/>
        </pc:sldMkLst>
      </pc:sldChg>
      <pc:sldChg chg="addSp modSp new del mod">
        <pc:chgData name="ゆっくり市場調査論" userId="03e094fd-291a-4030-9f28-a3cc6b5984cc" providerId="ADAL" clId="{54E9E66A-4A9D-4F4F-A2DA-7EFA770132E7}" dt="2024-05-10T12:54:31.867" v="75" actId="47"/>
        <pc:sldMkLst>
          <pc:docMk/>
          <pc:sldMk cId="2819011014" sldId="276"/>
        </pc:sldMkLst>
        <pc:picChg chg="add mod">
          <ac:chgData name="ゆっくり市場調査論" userId="03e094fd-291a-4030-9f28-a3cc6b5984cc" providerId="ADAL" clId="{54E9E66A-4A9D-4F4F-A2DA-7EFA770132E7}" dt="2024-05-07T11:47:19.591" v="74" actId="962"/>
          <ac:picMkLst>
            <pc:docMk/>
            <pc:sldMk cId="2819011014" sldId="276"/>
            <ac:picMk id="3" creationId="{0A043ABB-E9B9-ECB2-8639-7AD287615171}"/>
          </ac:picMkLst>
        </pc:picChg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2518909372" sldId="277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2615461648" sldId="277"/>
        </pc:sldMkLst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365843338" sldId="278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1917663179" sldId="278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971840114" sldId="279"/>
        </pc:sldMkLst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3185441781" sldId="279"/>
        </pc:sldMkLst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121728039" sldId="280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3896045020" sldId="280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703632583" sldId="281"/>
        </pc:sldMkLst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3039208942" sldId="281"/>
        </pc:sldMkLst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742807104" sldId="282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3082854453" sldId="282"/>
        </pc:sldMkLst>
      </pc:sldChg>
      <pc:sldChg chg="del">
        <pc:chgData name="ゆっくり市場調査論" userId="03e094fd-291a-4030-9f28-a3cc6b5984cc" providerId="ADAL" clId="{54E9E66A-4A9D-4F4F-A2DA-7EFA770132E7}" dt="2024-05-07T11:45:50.203" v="0" actId="47"/>
        <pc:sldMkLst>
          <pc:docMk/>
          <pc:sldMk cId="1626430576" sldId="283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1983272351" sldId="283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4241389021" sldId="284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1368082777" sldId="285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660124015" sldId="286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4066905773" sldId="287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3987112346" sldId="288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1663280144" sldId="289"/>
        </pc:sldMkLst>
      </pc:sldChg>
      <pc:sldChg chg="new del">
        <pc:chgData name="ゆっくり市場調査論" userId="03e094fd-291a-4030-9f28-a3cc6b5984cc" providerId="ADAL" clId="{54E9E66A-4A9D-4F4F-A2DA-7EFA770132E7}" dt="2024-05-10T12:56:01.286" v="169" actId="47"/>
        <pc:sldMkLst>
          <pc:docMk/>
          <pc:sldMk cId="3602934799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1995B34-D0EF-1359-DDCE-010CE79FF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8AFF7398-7F88-FFBD-1D91-99C4D4707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60D7B58-01CD-EB1D-C8DD-5FCD728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67FD498-BC54-9394-3122-72EA8DA3F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B05144B-DC98-6528-795B-EB6113C8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20222F8-5A94-C4C2-4431-5B94B28C6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90AFFC1-924D-36F0-B106-B98FE0861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B7BDA5-2ADA-3C01-F1AE-82DE08CB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9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E3848ED-0035-3642-CE82-80E7DC9B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7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0EB4854-A848-E5DB-1597-3B2634AB2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EF4C637-9D3D-5AD9-CE89-A3EC9ECFD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4CAE7D9-21E6-1A1F-69A1-E69437D1B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B106FDF-DA20-88E9-675D-F28C006E4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51C31BB-18C9-13E4-9AC7-FADA39EA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2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72C5052-3CE3-743E-99AC-35DA4D930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2563647-ACA5-4607-C4E4-C43958BF4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4F43492-A114-F0E9-51C2-DC12714BE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7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ADAC3C-5B63-EFC8-D5EF-50227168F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D7C2F239-EF70-696D-AAAB-CE6E3225B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7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EF4626C-A3FD-2DFD-E9AB-13C3F1F19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84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17</TotalTime>
  <Words>0</Words>
  <Application>Microsoft Office PowerPoint</Application>
  <PresentationFormat>ユーザー設定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2023-09-04T16:10:56Z</dcterms:created>
  <dcterms:modified xsi:type="dcterms:W3CDTF">2024-05-13T13:15:25Z</dcterms:modified>
</cp:coreProperties>
</file>