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58" r:id="rId23"/>
    <p:sldId id="259" r:id="rId24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0831E-51AD-4960-8778-B6DEC5407F8E}" v="53" dt="2024-05-15T11:31:39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66" d="100"/>
          <a:sy n="166" d="100"/>
        </p:scale>
        <p:origin x="8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80C91A64-6D73-4B95-861B-3DEEBA60C230}"/>
    <pc:docChg chg="custSel modSld">
      <pc:chgData name="ゆっくり市場調査論" userId="03e094fd-291a-4030-9f28-a3cc6b5984cc" providerId="ADAL" clId="{80C91A64-6D73-4B95-861B-3DEEBA60C230}" dt="2024-03-25T12:34:48.194" v="7" actId="962"/>
      <pc:docMkLst>
        <pc:docMk/>
      </pc:docMkLst>
      <pc:sldChg chg="addSp delSp modSp mod">
        <pc:chgData name="ゆっくり市場調査論" userId="03e094fd-291a-4030-9f28-a3cc6b5984cc" providerId="ADAL" clId="{80C91A64-6D73-4B95-861B-3DEEBA60C230}" dt="2024-03-25T12:34:48.194" v="7" actId="962"/>
        <pc:sldMkLst>
          <pc:docMk/>
          <pc:sldMk cId="3766490247" sldId="270"/>
        </pc:sldMkLst>
        <pc:picChg chg="del">
          <ac:chgData name="ゆっくり市場調査論" userId="03e094fd-291a-4030-9f28-a3cc6b5984cc" providerId="ADAL" clId="{80C91A64-6D73-4B95-861B-3DEEBA60C230}" dt="2024-03-25T12:34:41.274" v="4" actId="478"/>
          <ac:picMkLst>
            <pc:docMk/>
            <pc:sldMk cId="3766490247" sldId="270"/>
            <ac:picMk id="3" creationId="{B9AAE62C-9BA6-0D31-58EB-92609013CE73}"/>
          </ac:picMkLst>
        </pc:picChg>
        <pc:picChg chg="add mod">
          <ac:chgData name="ゆっくり市場調査論" userId="03e094fd-291a-4030-9f28-a3cc6b5984cc" providerId="ADAL" clId="{80C91A64-6D73-4B95-861B-3DEEBA60C230}" dt="2024-03-25T12:34:48.194" v="7" actId="962"/>
          <ac:picMkLst>
            <pc:docMk/>
            <pc:sldMk cId="3766490247" sldId="270"/>
            <ac:picMk id="4" creationId="{C51A39E5-5662-678C-518E-CF2CD6E6B3C2}"/>
          </ac:picMkLst>
        </pc:picChg>
      </pc:sldChg>
      <pc:sldChg chg="addSp delSp modSp mod">
        <pc:chgData name="ゆっくり市場調査論" userId="03e094fd-291a-4030-9f28-a3cc6b5984cc" providerId="ADAL" clId="{80C91A64-6D73-4B95-861B-3DEEBA60C230}" dt="2024-03-25T12:28:49.292" v="3" actId="962"/>
        <pc:sldMkLst>
          <pc:docMk/>
          <pc:sldMk cId="2518909372" sldId="277"/>
        </pc:sldMkLst>
        <pc:picChg chg="del">
          <ac:chgData name="ゆっくり市場調査論" userId="03e094fd-291a-4030-9f28-a3cc6b5984cc" providerId="ADAL" clId="{80C91A64-6D73-4B95-861B-3DEEBA60C230}" dt="2024-03-25T12:28:45.858" v="0" actId="478"/>
          <ac:picMkLst>
            <pc:docMk/>
            <pc:sldMk cId="2518909372" sldId="277"/>
            <ac:picMk id="3" creationId="{34B49964-C065-4A4A-B3D0-1B45E9A54FCC}"/>
          </ac:picMkLst>
        </pc:picChg>
        <pc:picChg chg="add mod">
          <ac:chgData name="ゆっくり市場調査論" userId="03e094fd-291a-4030-9f28-a3cc6b5984cc" providerId="ADAL" clId="{80C91A64-6D73-4B95-861B-3DEEBA60C230}" dt="2024-03-25T12:28:49.292" v="3" actId="962"/>
          <ac:picMkLst>
            <pc:docMk/>
            <pc:sldMk cId="2518909372" sldId="277"/>
            <ac:picMk id="4" creationId="{23FE857A-5091-DA37-980A-7CB6534AEF3E}"/>
          </ac:picMkLst>
        </pc:picChg>
      </pc:sldChg>
    </pc:docChg>
  </pc:docChgLst>
  <pc:docChgLst>
    <pc:chgData name="ゆっくり市場調査論" userId="03e094fd-291a-4030-9f28-a3cc6b5984cc" providerId="ADAL" clId="{1E10831E-51AD-4960-8778-B6DEC5407F8E}"/>
    <pc:docChg chg="custSel addSld delSld modSld">
      <pc:chgData name="ゆっくり市場調査論" userId="03e094fd-291a-4030-9f28-a3cc6b5984cc" providerId="ADAL" clId="{1E10831E-51AD-4960-8778-B6DEC5407F8E}" dt="2024-05-15T11:31:40.664" v="248" actId="962"/>
      <pc:docMkLst>
        <pc:docMk/>
      </pc:docMkLst>
      <pc:sldChg chg="new del">
        <pc:chgData name="ゆっくり市場調査論" userId="03e094fd-291a-4030-9f28-a3cc6b5984cc" providerId="ADAL" clId="{1E10831E-51AD-4960-8778-B6DEC5407F8E}" dt="2024-05-07T11:42:44.059" v="62" actId="47"/>
        <pc:sldMkLst>
          <pc:docMk/>
          <pc:sldMk cId="149514496" sldId="256"/>
        </pc:sldMkLst>
      </pc:sldChg>
      <pc:sldChg chg="new del">
        <pc:chgData name="ゆっくり市場調査論" userId="03e094fd-291a-4030-9f28-a3cc6b5984cc" providerId="ADAL" clId="{1E10831E-51AD-4960-8778-B6DEC5407F8E}" dt="2024-05-10T12:52:20.506" v="132" actId="47"/>
        <pc:sldMkLst>
          <pc:docMk/>
          <pc:sldMk cId="917546946" sldId="256"/>
        </pc:sldMkLst>
      </pc:sldChg>
      <pc:sldChg chg="addSp modSp new mod">
        <pc:chgData name="ゆっくり市場調査論" userId="03e094fd-291a-4030-9f28-a3cc6b5984cc" providerId="ADAL" clId="{1E10831E-51AD-4960-8778-B6DEC5407F8E}" dt="2024-05-10T12:52:35.555" v="156" actId="962"/>
        <pc:sldMkLst>
          <pc:docMk/>
          <pc:sldMk cId="793910023" sldId="257"/>
        </pc:sldMkLst>
        <pc:picChg chg="add mod">
          <ac:chgData name="ゆっくり市場調査論" userId="03e094fd-291a-4030-9f28-a3cc6b5984cc" providerId="ADAL" clId="{1E10831E-51AD-4960-8778-B6DEC5407F8E}" dt="2024-05-10T12:52:35.555" v="156" actId="962"/>
          <ac:picMkLst>
            <pc:docMk/>
            <pc:sldMk cId="793910023" sldId="257"/>
            <ac:picMk id="3" creationId="{8BC605C1-AF14-56D1-F9DA-C4B6CE29013F}"/>
          </ac:picMkLst>
        </pc:picChg>
      </pc:sldChg>
      <pc:sldChg chg="del">
        <pc:chgData name="ゆっくり市場調査論" userId="03e094fd-291a-4030-9f28-a3cc6b5984cc" providerId="ADAL" clId="{1E10831E-51AD-4960-8778-B6DEC5407F8E}" dt="2024-05-07T11:42:37.568" v="22" actId="47"/>
        <pc:sldMkLst>
          <pc:docMk/>
          <pc:sldMk cId="2057214130" sldId="257"/>
        </pc:sldMkLst>
      </pc:sldChg>
      <pc:sldChg chg="addSp modSp new del mod">
        <pc:chgData name="ゆっくり市場調査論" userId="03e094fd-291a-4030-9f28-a3cc6b5984cc" providerId="ADAL" clId="{1E10831E-51AD-4960-8778-B6DEC5407F8E}" dt="2024-05-10T12:52:15.834" v="127" actId="47"/>
        <pc:sldMkLst>
          <pc:docMk/>
          <pc:sldMk cId="4290834874" sldId="257"/>
        </pc:sldMkLst>
        <pc:picChg chg="add mod">
          <ac:chgData name="ゆっくり市場調査論" userId="03e094fd-291a-4030-9f28-a3cc6b5984cc" providerId="ADAL" clId="{1E10831E-51AD-4960-8778-B6DEC5407F8E}" dt="2024-05-07T11:43:00.448" v="64" actId="27614"/>
          <ac:picMkLst>
            <pc:docMk/>
            <pc:sldMk cId="4290834874" sldId="257"/>
            <ac:picMk id="3" creationId="{43BF0AD8-D138-F5E3-8553-4B3511387BB5}"/>
          </ac:picMkLst>
        </pc:picChg>
      </pc:sldChg>
      <pc:sldChg chg="addSp modSp new mod">
        <pc:chgData name="ゆっくり市場調査論" userId="03e094fd-291a-4030-9f28-a3cc6b5984cc" providerId="ADAL" clId="{1E10831E-51AD-4960-8778-B6DEC5407F8E}" dt="2024-05-10T12:53:57.730" v="218" actId="962"/>
        <pc:sldMkLst>
          <pc:docMk/>
          <pc:sldMk cId="3770916789" sldId="258"/>
        </pc:sldMkLst>
        <pc:picChg chg="add mod">
          <ac:chgData name="ゆっくり市場調査論" userId="03e094fd-291a-4030-9f28-a3cc6b5984cc" providerId="ADAL" clId="{1E10831E-51AD-4960-8778-B6DEC5407F8E}" dt="2024-05-10T12:53:57.730" v="218" actId="962"/>
          <ac:picMkLst>
            <pc:docMk/>
            <pc:sldMk cId="3770916789" sldId="258"/>
            <ac:picMk id="3" creationId="{0159EF02-3459-86BE-43F7-4495222E4231}"/>
          </ac:picMkLst>
        </pc:picChg>
      </pc:sldChg>
      <pc:sldChg chg="addSp modSp new del mod">
        <pc:chgData name="ゆっくり市場調査論" userId="03e094fd-291a-4030-9f28-a3cc6b5984cc" providerId="ADAL" clId="{1E10831E-51AD-4960-8778-B6DEC5407F8E}" dt="2024-05-10T12:52:15.834" v="127" actId="47"/>
        <pc:sldMkLst>
          <pc:docMk/>
          <pc:sldMk cId="4261401429" sldId="258"/>
        </pc:sldMkLst>
        <pc:picChg chg="add mod">
          <ac:chgData name="ゆっくり市場調査論" userId="03e094fd-291a-4030-9f28-a3cc6b5984cc" providerId="ADAL" clId="{1E10831E-51AD-4960-8778-B6DEC5407F8E}" dt="2024-05-07T11:43:03.476" v="67" actId="962"/>
          <ac:picMkLst>
            <pc:docMk/>
            <pc:sldMk cId="4261401429" sldId="258"/>
            <ac:picMk id="3" creationId="{348477B7-15DD-96C7-6576-CFF57BCFB5D7}"/>
          </ac:picMkLst>
        </pc:picChg>
      </pc:sldChg>
      <pc:sldChg chg="addSp modSp new del mod">
        <pc:chgData name="ゆっくり市場調査論" userId="03e094fd-291a-4030-9f28-a3cc6b5984cc" providerId="ADAL" clId="{1E10831E-51AD-4960-8778-B6DEC5407F8E}" dt="2024-05-10T12:52:15.834" v="127" actId="47"/>
        <pc:sldMkLst>
          <pc:docMk/>
          <pc:sldMk cId="140312897" sldId="259"/>
        </pc:sldMkLst>
        <pc:picChg chg="add mod">
          <ac:chgData name="ゆっくり市場調査論" userId="03e094fd-291a-4030-9f28-a3cc6b5984cc" providerId="ADAL" clId="{1E10831E-51AD-4960-8778-B6DEC5407F8E}" dt="2024-05-07T11:43:16.022" v="70" actId="962"/>
          <ac:picMkLst>
            <pc:docMk/>
            <pc:sldMk cId="140312897" sldId="259"/>
            <ac:picMk id="3" creationId="{2B710C42-96D4-EC9E-184F-C1C1F8BB7152}"/>
          </ac:picMkLst>
        </pc:picChg>
      </pc:sldChg>
      <pc:sldChg chg="addSp modSp new mod">
        <pc:chgData name="ゆっくり市場調査論" userId="03e094fd-291a-4030-9f28-a3cc6b5984cc" providerId="ADAL" clId="{1E10831E-51AD-4960-8778-B6DEC5407F8E}" dt="2024-05-10T12:54:01.048" v="221" actId="962"/>
        <pc:sldMkLst>
          <pc:docMk/>
          <pc:sldMk cId="2952462612" sldId="259"/>
        </pc:sldMkLst>
        <pc:picChg chg="add mod">
          <ac:chgData name="ゆっくり市場調査論" userId="03e094fd-291a-4030-9f28-a3cc6b5984cc" providerId="ADAL" clId="{1E10831E-51AD-4960-8778-B6DEC5407F8E}" dt="2024-05-10T12:54:01.048" v="221" actId="962"/>
          <ac:picMkLst>
            <pc:docMk/>
            <pc:sldMk cId="2952462612" sldId="259"/>
            <ac:picMk id="3" creationId="{A39A1424-AA41-85C3-04D7-1326AFDD4B1E}"/>
          </ac:picMkLst>
        </pc:picChg>
      </pc:sldChg>
      <pc:sldChg chg="addSp modSp new del mod">
        <pc:chgData name="ゆっくり市場調査論" userId="03e094fd-291a-4030-9f28-a3cc6b5984cc" providerId="ADAL" clId="{1E10831E-51AD-4960-8778-B6DEC5407F8E}" dt="2024-05-10T12:52:15.834" v="127" actId="47"/>
        <pc:sldMkLst>
          <pc:docMk/>
          <pc:sldMk cId="2993463610" sldId="260"/>
        </pc:sldMkLst>
        <pc:picChg chg="add mod">
          <ac:chgData name="ゆっくり市場調査論" userId="03e094fd-291a-4030-9f28-a3cc6b5984cc" providerId="ADAL" clId="{1E10831E-51AD-4960-8778-B6DEC5407F8E}" dt="2024-05-07T11:43:20.267" v="73" actId="962"/>
          <ac:picMkLst>
            <pc:docMk/>
            <pc:sldMk cId="2993463610" sldId="260"/>
            <ac:picMk id="3" creationId="{DF20154E-7F65-47D6-E125-3F06AFD61623}"/>
          </ac:picMkLst>
        </pc:picChg>
      </pc:sldChg>
      <pc:sldChg chg="addSp modSp new mod">
        <pc:chgData name="ゆっくり市場調査論" userId="03e094fd-291a-4030-9f28-a3cc6b5984cc" providerId="ADAL" clId="{1E10831E-51AD-4960-8778-B6DEC5407F8E}" dt="2024-05-10T12:52:39.494" v="159" actId="962"/>
        <pc:sldMkLst>
          <pc:docMk/>
          <pc:sldMk cId="4267294830" sldId="260"/>
        </pc:sldMkLst>
        <pc:picChg chg="add mod">
          <ac:chgData name="ゆっくり市場調査論" userId="03e094fd-291a-4030-9f28-a3cc6b5984cc" providerId="ADAL" clId="{1E10831E-51AD-4960-8778-B6DEC5407F8E}" dt="2024-05-10T12:52:39.494" v="159" actId="962"/>
          <ac:picMkLst>
            <pc:docMk/>
            <pc:sldMk cId="4267294830" sldId="260"/>
            <ac:picMk id="3" creationId="{A7943649-D4E0-639C-E94A-8ECEFABF74AE}"/>
          </ac:picMkLst>
        </pc:picChg>
      </pc:sldChg>
      <pc:sldChg chg="del">
        <pc:chgData name="ゆっくり市場調査論" userId="03e094fd-291a-4030-9f28-a3cc6b5984cc" providerId="ADAL" clId="{1E10831E-51AD-4960-8778-B6DEC5407F8E}" dt="2024-05-07T11:42:37.058" v="21" actId="47"/>
        <pc:sldMkLst>
          <pc:docMk/>
          <pc:sldMk cId="1128009376" sldId="261"/>
        </pc:sldMkLst>
      </pc:sldChg>
      <pc:sldChg chg="addSp modSp new mod">
        <pc:chgData name="ゆっくり市場調査論" userId="03e094fd-291a-4030-9f28-a3cc6b5984cc" providerId="ADAL" clId="{1E10831E-51AD-4960-8778-B6DEC5407F8E}" dt="2024-05-10T12:52:43.226" v="162" actId="962"/>
        <pc:sldMkLst>
          <pc:docMk/>
          <pc:sldMk cId="1166314273" sldId="261"/>
        </pc:sldMkLst>
        <pc:picChg chg="add mod">
          <ac:chgData name="ゆっくり市場調査論" userId="03e094fd-291a-4030-9f28-a3cc6b5984cc" providerId="ADAL" clId="{1E10831E-51AD-4960-8778-B6DEC5407F8E}" dt="2024-05-10T12:52:43.226" v="162" actId="962"/>
          <ac:picMkLst>
            <pc:docMk/>
            <pc:sldMk cId="1166314273" sldId="261"/>
            <ac:picMk id="3" creationId="{FDD4A2E1-094B-CBF1-9569-AB87748600A3}"/>
          </ac:picMkLst>
        </pc:picChg>
      </pc:sldChg>
      <pc:sldChg chg="addSp modSp new del mod">
        <pc:chgData name="ゆっくり市場調査論" userId="03e094fd-291a-4030-9f28-a3cc6b5984cc" providerId="ADAL" clId="{1E10831E-51AD-4960-8778-B6DEC5407F8E}" dt="2024-05-10T12:52:15.834" v="127" actId="47"/>
        <pc:sldMkLst>
          <pc:docMk/>
          <pc:sldMk cId="3563903511" sldId="261"/>
        </pc:sldMkLst>
        <pc:picChg chg="add mod">
          <ac:chgData name="ゆっくり市場調査論" userId="03e094fd-291a-4030-9f28-a3cc6b5984cc" providerId="ADAL" clId="{1E10831E-51AD-4960-8778-B6DEC5407F8E}" dt="2024-05-07T11:43:23.657" v="75" actId="27614"/>
          <ac:picMkLst>
            <pc:docMk/>
            <pc:sldMk cId="3563903511" sldId="261"/>
            <ac:picMk id="3" creationId="{72F1D47E-67AD-2237-0047-9349A73ACE2C}"/>
          </ac:picMkLst>
        </pc:picChg>
      </pc:sldChg>
      <pc:sldChg chg="addSp modSp new mod">
        <pc:chgData name="ゆっくり市場調査論" userId="03e094fd-291a-4030-9f28-a3cc6b5984cc" providerId="ADAL" clId="{1E10831E-51AD-4960-8778-B6DEC5407F8E}" dt="2024-05-10T12:52:47.333" v="165" actId="962"/>
        <pc:sldMkLst>
          <pc:docMk/>
          <pc:sldMk cId="521552458" sldId="262"/>
        </pc:sldMkLst>
        <pc:picChg chg="add mod">
          <ac:chgData name="ゆっくり市場調査論" userId="03e094fd-291a-4030-9f28-a3cc6b5984cc" providerId="ADAL" clId="{1E10831E-51AD-4960-8778-B6DEC5407F8E}" dt="2024-05-10T12:52:47.333" v="165" actId="962"/>
          <ac:picMkLst>
            <pc:docMk/>
            <pc:sldMk cId="521552458" sldId="262"/>
            <ac:picMk id="3" creationId="{3EE9DB4F-9365-404D-1B26-9C219A7F5EB8}"/>
          </ac:picMkLst>
        </pc:picChg>
      </pc:sldChg>
      <pc:sldChg chg="addSp modSp new del mod">
        <pc:chgData name="ゆっくり市場調査論" userId="03e094fd-291a-4030-9f28-a3cc6b5984cc" providerId="ADAL" clId="{1E10831E-51AD-4960-8778-B6DEC5407F8E}" dt="2024-05-10T12:52:15.834" v="127" actId="47"/>
        <pc:sldMkLst>
          <pc:docMk/>
          <pc:sldMk cId="3237400676" sldId="262"/>
        </pc:sldMkLst>
        <pc:picChg chg="add mod">
          <ac:chgData name="ゆっくり市場調査論" userId="03e094fd-291a-4030-9f28-a3cc6b5984cc" providerId="ADAL" clId="{1E10831E-51AD-4960-8778-B6DEC5407F8E}" dt="2024-05-07T11:43:27.066" v="77" actId="27614"/>
          <ac:picMkLst>
            <pc:docMk/>
            <pc:sldMk cId="3237400676" sldId="262"/>
            <ac:picMk id="3" creationId="{74A25029-F95F-8354-3E2D-23E2EA8C09DB}"/>
          </ac:picMkLst>
        </pc:picChg>
      </pc:sldChg>
      <pc:sldChg chg="del">
        <pc:chgData name="ゆっくり市場調査論" userId="03e094fd-291a-4030-9f28-a3cc6b5984cc" providerId="ADAL" clId="{1E10831E-51AD-4960-8778-B6DEC5407F8E}" dt="2024-05-07T11:42:36.684" v="20" actId="47"/>
        <pc:sldMkLst>
          <pc:docMk/>
          <pc:sldMk cId="3999992612" sldId="262"/>
        </pc:sldMkLst>
      </pc:sldChg>
      <pc:sldChg chg="addSp modSp new mod">
        <pc:chgData name="ゆっくり市場調査論" userId="03e094fd-291a-4030-9f28-a3cc6b5984cc" providerId="ADAL" clId="{1E10831E-51AD-4960-8778-B6DEC5407F8E}" dt="2024-05-10T12:52:51.780" v="168" actId="962"/>
        <pc:sldMkLst>
          <pc:docMk/>
          <pc:sldMk cId="2705080513" sldId="263"/>
        </pc:sldMkLst>
        <pc:picChg chg="add mod">
          <ac:chgData name="ゆっくり市場調査論" userId="03e094fd-291a-4030-9f28-a3cc6b5984cc" providerId="ADAL" clId="{1E10831E-51AD-4960-8778-B6DEC5407F8E}" dt="2024-05-10T12:52:51.780" v="168" actId="962"/>
          <ac:picMkLst>
            <pc:docMk/>
            <pc:sldMk cId="2705080513" sldId="263"/>
            <ac:picMk id="3" creationId="{DFFC76EF-124D-D513-1B62-5A4F48E1D99D}"/>
          </ac:picMkLst>
        </pc:picChg>
      </pc:sldChg>
      <pc:sldChg chg="addSp modSp new del mod">
        <pc:chgData name="ゆっくり市場調査論" userId="03e094fd-291a-4030-9f28-a3cc6b5984cc" providerId="ADAL" clId="{1E10831E-51AD-4960-8778-B6DEC5407F8E}" dt="2024-05-10T12:52:15.834" v="127" actId="47"/>
        <pc:sldMkLst>
          <pc:docMk/>
          <pc:sldMk cId="4008670420" sldId="263"/>
        </pc:sldMkLst>
        <pc:picChg chg="add mod">
          <ac:chgData name="ゆっくり市場調査論" userId="03e094fd-291a-4030-9f28-a3cc6b5984cc" providerId="ADAL" clId="{1E10831E-51AD-4960-8778-B6DEC5407F8E}" dt="2024-05-07T11:43:31.127" v="80" actId="962"/>
          <ac:picMkLst>
            <pc:docMk/>
            <pc:sldMk cId="4008670420" sldId="263"/>
            <ac:picMk id="3" creationId="{4AACAC17-EBD1-6F55-60C2-39C1853BEDE6}"/>
          </ac:picMkLst>
        </pc:picChg>
      </pc:sldChg>
      <pc:sldChg chg="addSp modSp new mod">
        <pc:chgData name="ゆっくり市場調査論" userId="03e094fd-291a-4030-9f28-a3cc6b5984cc" providerId="ADAL" clId="{1E10831E-51AD-4960-8778-B6DEC5407F8E}" dt="2024-05-10T12:52:55.274" v="171" actId="962"/>
        <pc:sldMkLst>
          <pc:docMk/>
          <pc:sldMk cId="2437944301" sldId="264"/>
        </pc:sldMkLst>
        <pc:picChg chg="add mod">
          <ac:chgData name="ゆっくり市場調査論" userId="03e094fd-291a-4030-9f28-a3cc6b5984cc" providerId="ADAL" clId="{1E10831E-51AD-4960-8778-B6DEC5407F8E}" dt="2024-05-10T12:52:55.274" v="171" actId="962"/>
          <ac:picMkLst>
            <pc:docMk/>
            <pc:sldMk cId="2437944301" sldId="264"/>
            <ac:picMk id="3" creationId="{CEDA0E3C-5AA5-58AF-1898-C542F2D082C8}"/>
          </ac:picMkLst>
        </pc:picChg>
      </pc:sldChg>
      <pc:sldChg chg="addSp modSp new del mod">
        <pc:chgData name="ゆっくり市場調査論" userId="03e094fd-291a-4030-9f28-a3cc6b5984cc" providerId="ADAL" clId="{1E10831E-51AD-4960-8778-B6DEC5407F8E}" dt="2024-05-10T12:52:15.834" v="127" actId="47"/>
        <pc:sldMkLst>
          <pc:docMk/>
          <pc:sldMk cId="3942264528" sldId="264"/>
        </pc:sldMkLst>
        <pc:picChg chg="add mod">
          <ac:chgData name="ゆっくり市場調査論" userId="03e094fd-291a-4030-9f28-a3cc6b5984cc" providerId="ADAL" clId="{1E10831E-51AD-4960-8778-B6DEC5407F8E}" dt="2024-05-07T11:43:37.821" v="83" actId="962"/>
          <ac:picMkLst>
            <pc:docMk/>
            <pc:sldMk cId="3942264528" sldId="264"/>
            <ac:picMk id="3" creationId="{C21E7DCA-E74B-8AED-AC19-DBA9BAB7E825}"/>
          </ac:picMkLst>
        </pc:picChg>
      </pc:sldChg>
      <pc:sldChg chg="addSp delSp modSp new mod">
        <pc:chgData name="ゆっくり市場調査論" userId="03e094fd-291a-4030-9f28-a3cc6b5984cc" providerId="ADAL" clId="{1E10831E-51AD-4960-8778-B6DEC5407F8E}" dt="2024-05-13T13:14:02.909" v="232" actId="962"/>
        <pc:sldMkLst>
          <pc:docMk/>
          <pc:sldMk cId="214462630" sldId="265"/>
        </pc:sldMkLst>
        <pc:picChg chg="add del mod">
          <ac:chgData name="ゆっくり市場調査論" userId="03e094fd-291a-4030-9f28-a3cc6b5984cc" providerId="ADAL" clId="{1E10831E-51AD-4960-8778-B6DEC5407F8E}" dt="2024-05-13T13:13:47.156" v="225" actId="478"/>
          <ac:picMkLst>
            <pc:docMk/>
            <pc:sldMk cId="214462630" sldId="265"/>
            <ac:picMk id="3" creationId="{07A53910-4171-AA52-31EA-EF4D64E941C0}"/>
          </ac:picMkLst>
        </pc:picChg>
        <pc:picChg chg="add del mod">
          <ac:chgData name="ゆっくり市場調査論" userId="03e094fd-291a-4030-9f28-a3cc6b5984cc" providerId="ADAL" clId="{1E10831E-51AD-4960-8778-B6DEC5407F8E}" dt="2024-05-13T13:13:58.609" v="229" actId="478"/>
          <ac:picMkLst>
            <pc:docMk/>
            <pc:sldMk cId="214462630" sldId="265"/>
            <ac:picMk id="4" creationId="{9F8DDBF1-32EB-4BD6-1BB8-808A0095B738}"/>
          </ac:picMkLst>
        </pc:picChg>
        <pc:picChg chg="add mod">
          <ac:chgData name="ゆっくり市場調査論" userId="03e094fd-291a-4030-9f28-a3cc6b5984cc" providerId="ADAL" clId="{1E10831E-51AD-4960-8778-B6DEC5407F8E}" dt="2024-05-13T13:14:02.909" v="232" actId="962"/>
          <ac:picMkLst>
            <pc:docMk/>
            <pc:sldMk cId="214462630" sldId="265"/>
            <ac:picMk id="6" creationId="{183E3A1F-8CCD-D626-A933-CAC5EF998332}"/>
          </ac:picMkLst>
        </pc:picChg>
      </pc:sldChg>
      <pc:sldChg chg="addSp modSp new del mod">
        <pc:chgData name="ゆっくり市場調査論" userId="03e094fd-291a-4030-9f28-a3cc6b5984cc" providerId="ADAL" clId="{1E10831E-51AD-4960-8778-B6DEC5407F8E}" dt="2024-05-10T12:52:15.834" v="127" actId="47"/>
        <pc:sldMkLst>
          <pc:docMk/>
          <pc:sldMk cId="3693474086" sldId="265"/>
        </pc:sldMkLst>
        <pc:picChg chg="add mod">
          <ac:chgData name="ゆっくり市場調査論" userId="03e094fd-291a-4030-9f28-a3cc6b5984cc" providerId="ADAL" clId="{1E10831E-51AD-4960-8778-B6DEC5407F8E}" dt="2024-05-07T11:43:43.528" v="86" actId="962"/>
          <ac:picMkLst>
            <pc:docMk/>
            <pc:sldMk cId="3693474086" sldId="265"/>
            <ac:picMk id="3" creationId="{54658970-5FB8-B974-3FA6-25404B2A8617}"/>
          </ac:picMkLst>
        </pc:picChg>
      </pc:sldChg>
      <pc:sldChg chg="addSp modSp new mod">
        <pc:chgData name="ゆっくり市場調査論" userId="03e094fd-291a-4030-9f28-a3cc6b5984cc" providerId="ADAL" clId="{1E10831E-51AD-4960-8778-B6DEC5407F8E}" dt="2024-05-10T12:53:02.602" v="177" actId="962"/>
        <pc:sldMkLst>
          <pc:docMk/>
          <pc:sldMk cId="2471848728" sldId="266"/>
        </pc:sldMkLst>
        <pc:picChg chg="add mod">
          <ac:chgData name="ゆっくり市場調査論" userId="03e094fd-291a-4030-9f28-a3cc6b5984cc" providerId="ADAL" clId="{1E10831E-51AD-4960-8778-B6DEC5407F8E}" dt="2024-05-10T12:53:02.602" v="177" actId="962"/>
          <ac:picMkLst>
            <pc:docMk/>
            <pc:sldMk cId="2471848728" sldId="266"/>
            <ac:picMk id="3" creationId="{BCBC2299-3E4B-05B2-FF77-CFD301662820}"/>
          </ac:picMkLst>
        </pc:picChg>
      </pc:sldChg>
      <pc:sldChg chg="addSp modSp new del mod">
        <pc:chgData name="ゆっくり市場調査論" userId="03e094fd-291a-4030-9f28-a3cc6b5984cc" providerId="ADAL" clId="{1E10831E-51AD-4960-8778-B6DEC5407F8E}" dt="2024-05-10T12:52:15.834" v="127" actId="47"/>
        <pc:sldMkLst>
          <pc:docMk/>
          <pc:sldMk cId="3197914329" sldId="266"/>
        </pc:sldMkLst>
        <pc:picChg chg="add mod">
          <ac:chgData name="ゆっくり市場調査論" userId="03e094fd-291a-4030-9f28-a3cc6b5984cc" providerId="ADAL" clId="{1E10831E-51AD-4960-8778-B6DEC5407F8E}" dt="2024-05-07T11:43:48.240" v="89" actId="962"/>
          <ac:picMkLst>
            <pc:docMk/>
            <pc:sldMk cId="3197914329" sldId="266"/>
            <ac:picMk id="3" creationId="{26AB0267-335E-8C12-4A4E-D5CB311CCE35}"/>
          </ac:picMkLst>
        </pc:picChg>
      </pc:sldChg>
      <pc:sldChg chg="addSp modSp new del mod">
        <pc:chgData name="ゆっくり市場調査論" userId="03e094fd-291a-4030-9f28-a3cc6b5984cc" providerId="ADAL" clId="{1E10831E-51AD-4960-8778-B6DEC5407F8E}" dt="2024-05-10T12:52:15.834" v="127" actId="47"/>
        <pc:sldMkLst>
          <pc:docMk/>
          <pc:sldMk cId="2483025689" sldId="267"/>
        </pc:sldMkLst>
        <pc:picChg chg="add mod">
          <ac:chgData name="ゆっくり市場調査論" userId="03e094fd-291a-4030-9f28-a3cc6b5984cc" providerId="ADAL" clId="{1E10831E-51AD-4960-8778-B6DEC5407F8E}" dt="2024-05-07T11:43:53.357" v="91" actId="27614"/>
          <ac:picMkLst>
            <pc:docMk/>
            <pc:sldMk cId="2483025689" sldId="267"/>
            <ac:picMk id="3" creationId="{DDE9EE6E-9BBA-FEE7-9EC9-AE34607BD07E}"/>
          </ac:picMkLst>
        </pc:picChg>
      </pc:sldChg>
      <pc:sldChg chg="del">
        <pc:chgData name="ゆっくり市場調査論" userId="03e094fd-291a-4030-9f28-a3cc6b5984cc" providerId="ADAL" clId="{1E10831E-51AD-4960-8778-B6DEC5407F8E}" dt="2024-05-07T11:42:34.206" v="0" actId="47"/>
        <pc:sldMkLst>
          <pc:docMk/>
          <pc:sldMk cId="2897316799" sldId="267"/>
        </pc:sldMkLst>
      </pc:sldChg>
      <pc:sldChg chg="addSp modSp new mod">
        <pc:chgData name="ゆっくり市場調査論" userId="03e094fd-291a-4030-9f28-a3cc6b5984cc" providerId="ADAL" clId="{1E10831E-51AD-4960-8778-B6DEC5407F8E}" dt="2024-05-10T12:53:06.152" v="180" actId="962"/>
        <pc:sldMkLst>
          <pc:docMk/>
          <pc:sldMk cId="3583348280" sldId="267"/>
        </pc:sldMkLst>
        <pc:picChg chg="add mod">
          <ac:chgData name="ゆっくり市場調査論" userId="03e094fd-291a-4030-9f28-a3cc6b5984cc" providerId="ADAL" clId="{1E10831E-51AD-4960-8778-B6DEC5407F8E}" dt="2024-05-10T12:53:06.152" v="180" actId="962"/>
          <ac:picMkLst>
            <pc:docMk/>
            <pc:sldMk cId="3583348280" sldId="267"/>
            <ac:picMk id="3" creationId="{A99C1493-A383-ADE1-2377-7FA65B91B306}"/>
          </ac:picMkLst>
        </pc:picChg>
      </pc:sldChg>
      <pc:sldChg chg="addSp delSp modSp new mod">
        <pc:chgData name="ゆっくり市場調査論" userId="03e094fd-291a-4030-9f28-a3cc6b5984cc" providerId="ADAL" clId="{1E10831E-51AD-4960-8778-B6DEC5407F8E}" dt="2024-05-15T11:31:40.664" v="248" actId="962"/>
        <pc:sldMkLst>
          <pc:docMk/>
          <pc:sldMk cId="245848419" sldId="268"/>
        </pc:sldMkLst>
        <pc:picChg chg="add del mod">
          <ac:chgData name="ゆっくり市場調査論" userId="03e094fd-291a-4030-9f28-a3cc6b5984cc" providerId="ADAL" clId="{1E10831E-51AD-4960-8778-B6DEC5407F8E}" dt="2024-05-15T11:30:24.328" v="245" actId="478"/>
          <ac:picMkLst>
            <pc:docMk/>
            <pc:sldMk cId="245848419" sldId="268"/>
            <ac:picMk id="3" creationId="{2EDC9CA8-C439-B1FA-02CE-35B03D04C342}"/>
          </ac:picMkLst>
        </pc:picChg>
        <pc:picChg chg="add mod">
          <ac:chgData name="ゆっくり市場調査論" userId="03e094fd-291a-4030-9f28-a3cc6b5984cc" providerId="ADAL" clId="{1E10831E-51AD-4960-8778-B6DEC5407F8E}" dt="2024-05-15T11:31:40.664" v="248" actId="962"/>
          <ac:picMkLst>
            <pc:docMk/>
            <pc:sldMk cId="245848419" sldId="268"/>
            <ac:picMk id="4" creationId="{1CBE6754-EFD5-7EB0-1936-69667E3B1F67}"/>
          </ac:picMkLst>
        </pc:picChg>
      </pc:sldChg>
      <pc:sldChg chg="addSp modSp new del mod">
        <pc:chgData name="ゆっくり市場調査論" userId="03e094fd-291a-4030-9f28-a3cc6b5984cc" providerId="ADAL" clId="{1E10831E-51AD-4960-8778-B6DEC5407F8E}" dt="2024-05-10T12:52:15.834" v="127" actId="47"/>
        <pc:sldMkLst>
          <pc:docMk/>
          <pc:sldMk cId="1800413726" sldId="268"/>
        </pc:sldMkLst>
        <pc:picChg chg="add mod">
          <ac:chgData name="ゆっくり市場調査論" userId="03e094fd-291a-4030-9f28-a3cc6b5984cc" providerId="ADAL" clId="{1E10831E-51AD-4960-8778-B6DEC5407F8E}" dt="2024-05-07T11:43:57.332" v="94" actId="962"/>
          <ac:picMkLst>
            <pc:docMk/>
            <pc:sldMk cId="1800413726" sldId="268"/>
            <ac:picMk id="3" creationId="{19583BF6-AC77-F842-B8C5-40C478685281}"/>
          </ac:picMkLst>
        </pc:picChg>
      </pc:sldChg>
      <pc:sldChg chg="del">
        <pc:chgData name="ゆっくり市場調査論" userId="03e094fd-291a-4030-9f28-a3cc6b5984cc" providerId="ADAL" clId="{1E10831E-51AD-4960-8778-B6DEC5407F8E}" dt="2024-05-07T11:42:34.705" v="1" actId="47"/>
        <pc:sldMkLst>
          <pc:docMk/>
          <pc:sldMk cId="2609306051" sldId="268"/>
        </pc:sldMkLst>
      </pc:sldChg>
      <pc:sldChg chg="del">
        <pc:chgData name="ゆっくり市場調査論" userId="03e094fd-291a-4030-9f28-a3cc6b5984cc" providerId="ADAL" clId="{1E10831E-51AD-4960-8778-B6DEC5407F8E}" dt="2024-05-07T11:42:34.807" v="2" actId="47"/>
        <pc:sldMkLst>
          <pc:docMk/>
          <pc:sldMk cId="1662423603" sldId="269"/>
        </pc:sldMkLst>
      </pc:sldChg>
      <pc:sldChg chg="addSp modSp new del mod">
        <pc:chgData name="ゆっくり市場調査論" userId="03e094fd-291a-4030-9f28-a3cc6b5984cc" providerId="ADAL" clId="{1E10831E-51AD-4960-8778-B6DEC5407F8E}" dt="2024-05-10T12:52:15.834" v="127" actId="47"/>
        <pc:sldMkLst>
          <pc:docMk/>
          <pc:sldMk cId="2133259055" sldId="269"/>
        </pc:sldMkLst>
        <pc:picChg chg="add mod">
          <ac:chgData name="ゆっくり市場調査論" userId="03e094fd-291a-4030-9f28-a3cc6b5984cc" providerId="ADAL" clId="{1E10831E-51AD-4960-8778-B6DEC5407F8E}" dt="2024-05-07T11:44:01.335" v="97" actId="962"/>
          <ac:picMkLst>
            <pc:docMk/>
            <pc:sldMk cId="2133259055" sldId="269"/>
            <ac:picMk id="3" creationId="{7A1CD363-66EF-4070-F8C1-E2F8C55F49EF}"/>
          </ac:picMkLst>
        </pc:picChg>
      </pc:sldChg>
      <pc:sldChg chg="addSp delSp modSp new mod">
        <pc:chgData name="ゆっくり市場調査論" userId="03e094fd-291a-4030-9f28-a3cc6b5984cc" providerId="ADAL" clId="{1E10831E-51AD-4960-8778-B6DEC5407F8E}" dt="2024-05-15T11:28:20.434" v="240" actId="962"/>
        <pc:sldMkLst>
          <pc:docMk/>
          <pc:sldMk cId="3447564196" sldId="269"/>
        </pc:sldMkLst>
        <pc:picChg chg="add del mod">
          <ac:chgData name="ゆっくり市場調査論" userId="03e094fd-291a-4030-9f28-a3cc6b5984cc" providerId="ADAL" clId="{1E10831E-51AD-4960-8778-B6DEC5407F8E}" dt="2024-05-15T11:28:16.202" v="237" actId="478"/>
          <ac:picMkLst>
            <pc:docMk/>
            <pc:sldMk cId="3447564196" sldId="269"/>
            <ac:picMk id="3" creationId="{A1A4DFD6-D57C-2BF5-786D-7E4291AA8C70}"/>
          </ac:picMkLst>
        </pc:picChg>
        <pc:picChg chg="add mod">
          <ac:chgData name="ゆっくり市場調査論" userId="03e094fd-291a-4030-9f28-a3cc6b5984cc" providerId="ADAL" clId="{1E10831E-51AD-4960-8778-B6DEC5407F8E}" dt="2024-05-15T11:28:20.434" v="240" actId="962"/>
          <ac:picMkLst>
            <pc:docMk/>
            <pc:sldMk cId="3447564196" sldId="269"/>
            <ac:picMk id="4" creationId="{4DF0ABE8-5276-8FE7-93BA-43AD9A468B18}"/>
          </ac:picMkLst>
        </pc:picChg>
      </pc:sldChg>
      <pc:sldChg chg="addSp modSp new del mod">
        <pc:chgData name="ゆっくり市場調査論" userId="03e094fd-291a-4030-9f28-a3cc6b5984cc" providerId="ADAL" clId="{1E10831E-51AD-4960-8778-B6DEC5407F8E}" dt="2024-05-10T12:52:15.834" v="127" actId="47"/>
        <pc:sldMkLst>
          <pc:docMk/>
          <pc:sldMk cId="580294607" sldId="270"/>
        </pc:sldMkLst>
        <pc:picChg chg="add mod">
          <ac:chgData name="ゆっくり市場調査論" userId="03e094fd-291a-4030-9f28-a3cc6b5984cc" providerId="ADAL" clId="{1E10831E-51AD-4960-8778-B6DEC5407F8E}" dt="2024-05-07T11:44:05.745" v="99" actId="27614"/>
          <ac:picMkLst>
            <pc:docMk/>
            <pc:sldMk cId="580294607" sldId="270"/>
            <ac:picMk id="3" creationId="{EE245CBC-AAD6-C862-19E5-EE5402229986}"/>
          </ac:picMkLst>
        </pc:picChg>
      </pc:sldChg>
      <pc:sldChg chg="addSp delSp modSp new mod">
        <pc:chgData name="ゆっくり市場調査論" userId="03e094fd-291a-4030-9f28-a3cc6b5984cc" providerId="ADAL" clId="{1E10831E-51AD-4960-8778-B6DEC5407F8E}" dt="2024-05-15T11:28:31.795" v="244" actId="962"/>
        <pc:sldMkLst>
          <pc:docMk/>
          <pc:sldMk cId="1016554384" sldId="270"/>
        </pc:sldMkLst>
        <pc:picChg chg="add del mod">
          <ac:chgData name="ゆっくり市場調査論" userId="03e094fd-291a-4030-9f28-a3cc6b5984cc" providerId="ADAL" clId="{1E10831E-51AD-4960-8778-B6DEC5407F8E}" dt="2024-05-14T13:11:09.617" v="233" actId="478"/>
          <ac:picMkLst>
            <pc:docMk/>
            <pc:sldMk cId="1016554384" sldId="270"/>
            <ac:picMk id="3" creationId="{7209F909-6D64-9294-DE15-FCE99F749FA2}"/>
          </ac:picMkLst>
        </pc:picChg>
        <pc:picChg chg="add mod">
          <ac:chgData name="ゆっくり市場調査論" userId="03e094fd-291a-4030-9f28-a3cc6b5984cc" providerId="ADAL" clId="{1E10831E-51AD-4960-8778-B6DEC5407F8E}" dt="2024-05-15T11:28:31.795" v="244" actId="962"/>
          <ac:picMkLst>
            <pc:docMk/>
            <pc:sldMk cId="1016554384" sldId="270"/>
            <ac:picMk id="3" creationId="{EBF473C6-7B18-4309-F2A3-1175DBD061C5}"/>
          </ac:picMkLst>
        </pc:picChg>
        <pc:picChg chg="add del mod">
          <ac:chgData name="ゆっくり市場調査論" userId="03e094fd-291a-4030-9f28-a3cc6b5984cc" providerId="ADAL" clId="{1E10831E-51AD-4960-8778-B6DEC5407F8E}" dt="2024-05-15T11:28:27.760" v="241" actId="478"/>
          <ac:picMkLst>
            <pc:docMk/>
            <pc:sldMk cId="1016554384" sldId="270"/>
            <ac:picMk id="4" creationId="{C90342F3-FEC9-18A7-A4DF-DAC8AB8C83F9}"/>
          </ac:picMkLst>
        </pc:picChg>
      </pc:sldChg>
      <pc:sldChg chg="del">
        <pc:chgData name="ゆっくり市場調査論" userId="03e094fd-291a-4030-9f28-a3cc6b5984cc" providerId="ADAL" clId="{1E10831E-51AD-4960-8778-B6DEC5407F8E}" dt="2024-05-07T11:42:34.892" v="3" actId="47"/>
        <pc:sldMkLst>
          <pc:docMk/>
          <pc:sldMk cId="3766490247" sldId="270"/>
        </pc:sldMkLst>
      </pc:sldChg>
      <pc:sldChg chg="del">
        <pc:chgData name="ゆっくり市場調査論" userId="03e094fd-291a-4030-9f28-a3cc6b5984cc" providerId="ADAL" clId="{1E10831E-51AD-4960-8778-B6DEC5407F8E}" dt="2024-05-07T11:42:34.982" v="4" actId="47"/>
        <pc:sldMkLst>
          <pc:docMk/>
          <pc:sldMk cId="1717958237" sldId="271"/>
        </pc:sldMkLst>
      </pc:sldChg>
      <pc:sldChg chg="addSp modSp new mod">
        <pc:chgData name="ゆっくり市場調査論" userId="03e094fd-291a-4030-9f28-a3cc6b5984cc" providerId="ADAL" clId="{1E10831E-51AD-4960-8778-B6DEC5407F8E}" dt="2024-05-10T12:53:21.585" v="192" actId="962"/>
        <pc:sldMkLst>
          <pc:docMk/>
          <pc:sldMk cId="3451418654" sldId="271"/>
        </pc:sldMkLst>
        <pc:picChg chg="add mod">
          <ac:chgData name="ゆっくり市場調査論" userId="03e094fd-291a-4030-9f28-a3cc6b5984cc" providerId="ADAL" clId="{1E10831E-51AD-4960-8778-B6DEC5407F8E}" dt="2024-05-10T12:53:21.585" v="192" actId="962"/>
          <ac:picMkLst>
            <pc:docMk/>
            <pc:sldMk cId="3451418654" sldId="271"/>
            <ac:picMk id="3" creationId="{E3145262-5C88-CDDB-6FD6-269F5DDBCFBD}"/>
          </ac:picMkLst>
        </pc:picChg>
      </pc:sldChg>
      <pc:sldChg chg="addSp modSp new del mod">
        <pc:chgData name="ゆっくり市場調査論" userId="03e094fd-291a-4030-9f28-a3cc6b5984cc" providerId="ADAL" clId="{1E10831E-51AD-4960-8778-B6DEC5407F8E}" dt="2024-05-10T12:52:15.834" v="127" actId="47"/>
        <pc:sldMkLst>
          <pc:docMk/>
          <pc:sldMk cId="3546330945" sldId="271"/>
        </pc:sldMkLst>
        <pc:picChg chg="add mod">
          <ac:chgData name="ゆっくり市場調査論" userId="03e094fd-291a-4030-9f28-a3cc6b5984cc" providerId="ADAL" clId="{1E10831E-51AD-4960-8778-B6DEC5407F8E}" dt="2024-05-07T11:44:09.764" v="102" actId="962"/>
          <ac:picMkLst>
            <pc:docMk/>
            <pc:sldMk cId="3546330945" sldId="271"/>
            <ac:picMk id="3" creationId="{66E95FBC-B3AA-11E2-F677-75598DB09E43}"/>
          </ac:picMkLst>
        </pc:picChg>
      </pc:sldChg>
      <pc:sldChg chg="addSp modSp new del mod">
        <pc:chgData name="ゆっくり市場調査論" userId="03e094fd-291a-4030-9f28-a3cc6b5984cc" providerId="ADAL" clId="{1E10831E-51AD-4960-8778-B6DEC5407F8E}" dt="2024-05-10T12:52:15.834" v="127" actId="47"/>
        <pc:sldMkLst>
          <pc:docMk/>
          <pc:sldMk cId="1195945190" sldId="272"/>
        </pc:sldMkLst>
        <pc:picChg chg="add mod">
          <ac:chgData name="ゆっくり市場調査論" userId="03e094fd-291a-4030-9f28-a3cc6b5984cc" providerId="ADAL" clId="{1E10831E-51AD-4960-8778-B6DEC5407F8E}" dt="2024-05-07T11:44:13.988" v="105" actId="962"/>
          <ac:picMkLst>
            <pc:docMk/>
            <pc:sldMk cId="1195945190" sldId="272"/>
            <ac:picMk id="3" creationId="{E0658166-F1B8-B283-1FBE-C09BA3A3CE6B}"/>
          </ac:picMkLst>
        </pc:picChg>
      </pc:sldChg>
      <pc:sldChg chg="del">
        <pc:chgData name="ゆっくり市場調査論" userId="03e094fd-291a-4030-9f28-a3cc6b5984cc" providerId="ADAL" clId="{1E10831E-51AD-4960-8778-B6DEC5407F8E}" dt="2024-05-07T11:42:35.013" v="5" actId="47"/>
        <pc:sldMkLst>
          <pc:docMk/>
          <pc:sldMk cId="2048665574" sldId="272"/>
        </pc:sldMkLst>
      </pc:sldChg>
      <pc:sldChg chg="addSp modSp new mod">
        <pc:chgData name="ゆっくり市場調査論" userId="03e094fd-291a-4030-9f28-a3cc6b5984cc" providerId="ADAL" clId="{1E10831E-51AD-4960-8778-B6DEC5407F8E}" dt="2024-05-10T12:53:25.672" v="195" actId="962"/>
        <pc:sldMkLst>
          <pc:docMk/>
          <pc:sldMk cId="2754243957" sldId="272"/>
        </pc:sldMkLst>
        <pc:picChg chg="add mod">
          <ac:chgData name="ゆっくり市場調査論" userId="03e094fd-291a-4030-9f28-a3cc6b5984cc" providerId="ADAL" clId="{1E10831E-51AD-4960-8778-B6DEC5407F8E}" dt="2024-05-10T12:53:25.672" v="195" actId="962"/>
          <ac:picMkLst>
            <pc:docMk/>
            <pc:sldMk cId="2754243957" sldId="272"/>
            <ac:picMk id="3" creationId="{F50BDE56-D6DC-DF15-A83D-6E611E4757C5}"/>
          </ac:picMkLst>
        </pc:picChg>
      </pc:sldChg>
      <pc:sldChg chg="addSp modSp new mod">
        <pc:chgData name="ゆっくり市場調査論" userId="03e094fd-291a-4030-9f28-a3cc6b5984cc" providerId="ADAL" clId="{1E10831E-51AD-4960-8778-B6DEC5407F8E}" dt="2024-05-10T12:53:29.509" v="198" actId="962"/>
        <pc:sldMkLst>
          <pc:docMk/>
          <pc:sldMk cId="668809152" sldId="273"/>
        </pc:sldMkLst>
        <pc:picChg chg="add mod">
          <ac:chgData name="ゆっくり市場調査論" userId="03e094fd-291a-4030-9f28-a3cc6b5984cc" providerId="ADAL" clId="{1E10831E-51AD-4960-8778-B6DEC5407F8E}" dt="2024-05-10T12:53:29.509" v="198" actId="962"/>
          <ac:picMkLst>
            <pc:docMk/>
            <pc:sldMk cId="668809152" sldId="273"/>
            <ac:picMk id="3" creationId="{2F8EBA27-47EF-B3A0-BA98-BED1712CB3AC}"/>
          </ac:picMkLst>
        </pc:picChg>
      </pc:sldChg>
      <pc:sldChg chg="addSp modSp new del mod">
        <pc:chgData name="ゆっくり市場調査論" userId="03e094fd-291a-4030-9f28-a3cc6b5984cc" providerId="ADAL" clId="{1E10831E-51AD-4960-8778-B6DEC5407F8E}" dt="2024-05-10T12:52:15.834" v="127" actId="47"/>
        <pc:sldMkLst>
          <pc:docMk/>
          <pc:sldMk cId="1168995367" sldId="273"/>
        </pc:sldMkLst>
        <pc:picChg chg="add mod">
          <ac:chgData name="ゆっくり市場調査論" userId="03e094fd-291a-4030-9f28-a3cc6b5984cc" providerId="ADAL" clId="{1E10831E-51AD-4960-8778-B6DEC5407F8E}" dt="2024-05-07T11:44:19.154" v="107" actId="27614"/>
          <ac:picMkLst>
            <pc:docMk/>
            <pc:sldMk cId="1168995367" sldId="273"/>
            <ac:picMk id="3" creationId="{2A8C1290-C05D-5B4A-5EDD-AA1AB0D5FF31}"/>
          </ac:picMkLst>
        </pc:picChg>
      </pc:sldChg>
      <pc:sldChg chg="del">
        <pc:chgData name="ゆっくり市場調査論" userId="03e094fd-291a-4030-9f28-a3cc6b5984cc" providerId="ADAL" clId="{1E10831E-51AD-4960-8778-B6DEC5407F8E}" dt="2024-05-07T11:42:35.102" v="6" actId="47"/>
        <pc:sldMkLst>
          <pc:docMk/>
          <pc:sldMk cId="1409809814" sldId="273"/>
        </pc:sldMkLst>
      </pc:sldChg>
      <pc:sldChg chg="addSp modSp new del mod">
        <pc:chgData name="ゆっくり市場調査論" userId="03e094fd-291a-4030-9f28-a3cc6b5984cc" providerId="ADAL" clId="{1E10831E-51AD-4960-8778-B6DEC5407F8E}" dt="2024-05-10T12:52:15.834" v="127" actId="47"/>
        <pc:sldMkLst>
          <pc:docMk/>
          <pc:sldMk cId="849108192" sldId="274"/>
        </pc:sldMkLst>
        <pc:picChg chg="add mod">
          <ac:chgData name="ゆっくり市場調査論" userId="03e094fd-291a-4030-9f28-a3cc6b5984cc" providerId="ADAL" clId="{1E10831E-51AD-4960-8778-B6DEC5407F8E}" dt="2024-05-07T11:44:22.261" v="110" actId="962"/>
          <ac:picMkLst>
            <pc:docMk/>
            <pc:sldMk cId="849108192" sldId="274"/>
            <ac:picMk id="3" creationId="{4B4E142B-406F-AD00-5CBA-025D656D9C22}"/>
          </ac:picMkLst>
        </pc:picChg>
      </pc:sldChg>
      <pc:sldChg chg="del">
        <pc:chgData name="ゆっくり市場調査論" userId="03e094fd-291a-4030-9f28-a3cc6b5984cc" providerId="ADAL" clId="{1E10831E-51AD-4960-8778-B6DEC5407F8E}" dt="2024-05-07T11:42:35.197" v="7" actId="47"/>
        <pc:sldMkLst>
          <pc:docMk/>
          <pc:sldMk cId="1088303559" sldId="274"/>
        </pc:sldMkLst>
      </pc:sldChg>
      <pc:sldChg chg="addSp modSp new mod">
        <pc:chgData name="ゆっくり市場調査論" userId="03e094fd-291a-4030-9f28-a3cc6b5984cc" providerId="ADAL" clId="{1E10831E-51AD-4960-8778-B6DEC5407F8E}" dt="2024-05-10T12:53:33.820" v="201" actId="962"/>
        <pc:sldMkLst>
          <pc:docMk/>
          <pc:sldMk cId="4244235885" sldId="274"/>
        </pc:sldMkLst>
        <pc:picChg chg="add mod">
          <ac:chgData name="ゆっくり市場調査論" userId="03e094fd-291a-4030-9f28-a3cc6b5984cc" providerId="ADAL" clId="{1E10831E-51AD-4960-8778-B6DEC5407F8E}" dt="2024-05-10T12:53:33.820" v="201" actId="962"/>
          <ac:picMkLst>
            <pc:docMk/>
            <pc:sldMk cId="4244235885" sldId="274"/>
            <ac:picMk id="3" creationId="{EA7F622F-D96E-B97A-E873-82619C74D6F0}"/>
          </ac:picMkLst>
        </pc:picChg>
      </pc:sldChg>
      <pc:sldChg chg="addSp modSp new del mod">
        <pc:chgData name="ゆっくり市場調査論" userId="03e094fd-291a-4030-9f28-a3cc6b5984cc" providerId="ADAL" clId="{1E10831E-51AD-4960-8778-B6DEC5407F8E}" dt="2024-05-10T12:52:15.834" v="127" actId="47"/>
        <pc:sldMkLst>
          <pc:docMk/>
          <pc:sldMk cId="908032549" sldId="275"/>
        </pc:sldMkLst>
        <pc:picChg chg="add mod">
          <ac:chgData name="ゆっくり市場調査論" userId="03e094fd-291a-4030-9f28-a3cc6b5984cc" providerId="ADAL" clId="{1E10831E-51AD-4960-8778-B6DEC5407F8E}" dt="2024-05-07T11:44:25.904" v="113" actId="962"/>
          <ac:picMkLst>
            <pc:docMk/>
            <pc:sldMk cId="908032549" sldId="275"/>
            <ac:picMk id="3" creationId="{B6295E9E-2B3A-B0E6-12B1-D510377F19A2}"/>
          </ac:picMkLst>
        </pc:picChg>
      </pc:sldChg>
      <pc:sldChg chg="addSp modSp new mod">
        <pc:chgData name="ゆっくり市場調査論" userId="03e094fd-291a-4030-9f28-a3cc6b5984cc" providerId="ADAL" clId="{1E10831E-51AD-4960-8778-B6DEC5407F8E}" dt="2024-05-10T12:53:38.114" v="203" actId="27614"/>
        <pc:sldMkLst>
          <pc:docMk/>
          <pc:sldMk cId="2105734034" sldId="275"/>
        </pc:sldMkLst>
        <pc:picChg chg="add mod">
          <ac:chgData name="ゆっくり市場調査論" userId="03e094fd-291a-4030-9f28-a3cc6b5984cc" providerId="ADAL" clId="{1E10831E-51AD-4960-8778-B6DEC5407F8E}" dt="2024-05-10T12:53:38.114" v="203" actId="27614"/>
          <ac:picMkLst>
            <pc:docMk/>
            <pc:sldMk cId="2105734034" sldId="275"/>
            <ac:picMk id="3" creationId="{E769BC03-74DA-254F-363F-5DCA5710F038}"/>
          </ac:picMkLst>
        </pc:picChg>
      </pc:sldChg>
      <pc:sldChg chg="del">
        <pc:chgData name="ゆっくり市場調査論" userId="03e094fd-291a-4030-9f28-a3cc6b5984cc" providerId="ADAL" clId="{1E10831E-51AD-4960-8778-B6DEC5407F8E}" dt="2024-05-07T11:42:35.298" v="8" actId="47"/>
        <pc:sldMkLst>
          <pc:docMk/>
          <pc:sldMk cId="3293617783" sldId="275"/>
        </pc:sldMkLst>
      </pc:sldChg>
      <pc:sldChg chg="addSp modSp new del mod">
        <pc:chgData name="ゆっくり市場調査論" userId="03e094fd-291a-4030-9f28-a3cc6b5984cc" providerId="ADAL" clId="{1E10831E-51AD-4960-8778-B6DEC5407F8E}" dt="2024-05-10T12:52:15.834" v="127" actId="47"/>
        <pc:sldMkLst>
          <pc:docMk/>
          <pc:sldMk cId="485032478" sldId="276"/>
        </pc:sldMkLst>
        <pc:picChg chg="add mod">
          <ac:chgData name="ゆっくり市場調査論" userId="03e094fd-291a-4030-9f28-a3cc6b5984cc" providerId="ADAL" clId="{1E10831E-51AD-4960-8778-B6DEC5407F8E}" dt="2024-05-07T11:44:30.389" v="116" actId="962"/>
          <ac:picMkLst>
            <pc:docMk/>
            <pc:sldMk cId="485032478" sldId="276"/>
            <ac:picMk id="3" creationId="{E9E58947-CCF1-814A-492F-752C9998FA16}"/>
          </ac:picMkLst>
        </pc:picChg>
      </pc:sldChg>
      <pc:sldChg chg="del">
        <pc:chgData name="ゆっくり市場調査論" userId="03e094fd-291a-4030-9f28-a3cc6b5984cc" providerId="ADAL" clId="{1E10831E-51AD-4960-8778-B6DEC5407F8E}" dt="2024-05-07T11:42:35.323" v="9" actId="47"/>
        <pc:sldMkLst>
          <pc:docMk/>
          <pc:sldMk cId="1046899346" sldId="276"/>
        </pc:sldMkLst>
      </pc:sldChg>
      <pc:sldChg chg="addSp modSp new mod">
        <pc:chgData name="ゆっくり市場調査論" userId="03e094fd-291a-4030-9f28-a3cc6b5984cc" providerId="ADAL" clId="{1E10831E-51AD-4960-8778-B6DEC5407F8E}" dt="2024-05-10T12:53:41.198" v="206" actId="962"/>
        <pc:sldMkLst>
          <pc:docMk/>
          <pc:sldMk cId="1340103540" sldId="276"/>
        </pc:sldMkLst>
        <pc:picChg chg="add mod">
          <ac:chgData name="ゆっくり市場調査論" userId="03e094fd-291a-4030-9f28-a3cc6b5984cc" providerId="ADAL" clId="{1E10831E-51AD-4960-8778-B6DEC5407F8E}" dt="2024-05-10T12:53:41.198" v="206" actId="962"/>
          <ac:picMkLst>
            <pc:docMk/>
            <pc:sldMk cId="1340103540" sldId="276"/>
            <ac:picMk id="3" creationId="{19587AEB-0793-42B5-B404-151461AF1916}"/>
          </ac:picMkLst>
        </pc:picChg>
      </pc:sldChg>
      <pc:sldChg chg="addSp modSp new del mod">
        <pc:chgData name="ゆっくり市場調査論" userId="03e094fd-291a-4030-9f28-a3cc6b5984cc" providerId="ADAL" clId="{1E10831E-51AD-4960-8778-B6DEC5407F8E}" dt="2024-05-10T12:52:15.834" v="127" actId="47"/>
        <pc:sldMkLst>
          <pc:docMk/>
          <pc:sldMk cId="1428275953" sldId="277"/>
        </pc:sldMkLst>
        <pc:picChg chg="add mod">
          <ac:chgData name="ゆっくり市場調査論" userId="03e094fd-291a-4030-9f28-a3cc6b5984cc" providerId="ADAL" clId="{1E10831E-51AD-4960-8778-B6DEC5407F8E}" dt="2024-05-07T11:44:34.874" v="119" actId="962"/>
          <ac:picMkLst>
            <pc:docMk/>
            <pc:sldMk cId="1428275953" sldId="277"/>
            <ac:picMk id="3" creationId="{6C7C742E-69B0-0BE1-7FE5-309FA5401141}"/>
          </ac:picMkLst>
        </pc:picChg>
      </pc:sldChg>
      <pc:sldChg chg="del">
        <pc:chgData name="ゆっくり市場調査論" userId="03e094fd-291a-4030-9f28-a3cc6b5984cc" providerId="ADAL" clId="{1E10831E-51AD-4960-8778-B6DEC5407F8E}" dt="2024-05-07T11:42:35.436" v="10" actId="47"/>
        <pc:sldMkLst>
          <pc:docMk/>
          <pc:sldMk cId="2518909372" sldId="277"/>
        </pc:sldMkLst>
      </pc:sldChg>
      <pc:sldChg chg="addSp modSp new mod">
        <pc:chgData name="ゆっくり市場調査論" userId="03e094fd-291a-4030-9f28-a3cc6b5984cc" providerId="ADAL" clId="{1E10831E-51AD-4960-8778-B6DEC5407F8E}" dt="2024-05-10T12:53:45.401" v="209" actId="962"/>
        <pc:sldMkLst>
          <pc:docMk/>
          <pc:sldMk cId="2666792980" sldId="277"/>
        </pc:sldMkLst>
        <pc:picChg chg="add mod">
          <ac:chgData name="ゆっくり市場調査論" userId="03e094fd-291a-4030-9f28-a3cc6b5984cc" providerId="ADAL" clId="{1E10831E-51AD-4960-8778-B6DEC5407F8E}" dt="2024-05-10T12:53:45.401" v="209" actId="962"/>
          <ac:picMkLst>
            <pc:docMk/>
            <pc:sldMk cId="2666792980" sldId="277"/>
            <ac:picMk id="3" creationId="{81F9B3B1-6B5C-F25D-92F4-CAFDDD7FC85E}"/>
          </ac:picMkLst>
        </pc:picChg>
      </pc:sldChg>
      <pc:sldChg chg="addSp modSp new mod">
        <pc:chgData name="ゆっくり市場調査論" userId="03e094fd-291a-4030-9f28-a3cc6b5984cc" providerId="ADAL" clId="{1E10831E-51AD-4960-8778-B6DEC5407F8E}" dt="2024-05-10T12:53:49.736" v="212" actId="962"/>
        <pc:sldMkLst>
          <pc:docMk/>
          <pc:sldMk cId="316245778" sldId="278"/>
        </pc:sldMkLst>
        <pc:picChg chg="add mod">
          <ac:chgData name="ゆっくり市場調査論" userId="03e094fd-291a-4030-9f28-a3cc6b5984cc" providerId="ADAL" clId="{1E10831E-51AD-4960-8778-B6DEC5407F8E}" dt="2024-05-10T12:53:49.736" v="212" actId="962"/>
          <ac:picMkLst>
            <pc:docMk/>
            <pc:sldMk cId="316245778" sldId="278"/>
            <ac:picMk id="3" creationId="{5FC4E9B3-6A3D-E837-03CC-82172644451B}"/>
          </ac:picMkLst>
        </pc:picChg>
      </pc:sldChg>
      <pc:sldChg chg="del">
        <pc:chgData name="ゆっくり市場調査論" userId="03e094fd-291a-4030-9f28-a3cc6b5984cc" providerId="ADAL" clId="{1E10831E-51AD-4960-8778-B6DEC5407F8E}" dt="2024-05-07T11:42:35.532" v="11" actId="47"/>
        <pc:sldMkLst>
          <pc:docMk/>
          <pc:sldMk cId="1365843338" sldId="278"/>
        </pc:sldMkLst>
      </pc:sldChg>
      <pc:sldChg chg="addSp modSp new del mod">
        <pc:chgData name="ゆっくり市場調査論" userId="03e094fd-291a-4030-9f28-a3cc6b5984cc" providerId="ADAL" clId="{1E10831E-51AD-4960-8778-B6DEC5407F8E}" dt="2024-05-10T12:52:15.834" v="127" actId="47"/>
        <pc:sldMkLst>
          <pc:docMk/>
          <pc:sldMk cId="1564302921" sldId="278"/>
        </pc:sldMkLst>
        <pc:picChg chg="add mod">
          <ac:chgData name="ゆっくり市場調査論" userId="03e094fd-291a-4030-9f28-a3cc6b5984cc" providerId="ADAL" clId="{1E10831E-51AD-4960-8778-B6DEC5407F8E}" dt="2024-05-07T11:44:39.140" v="122" actId="962"/>
          <ac:picMkLst>
            <pc:docMk/>
            <pc:sldMk cId="1564302921" sldId="278"/>
            <ac:picMk id="3" creationId="{A1D05F35-D908-7181-FAD0-F0A8F5B12891}"/>
          </ac:picMkLst>
        </pc:picChg>
      </pc:sldChg>
      <pc:sldChg chg="addSp modSp new mod">
        <pc:chgData name="ゆっくり市場調査論" userId="03e094fd-291a-4030-9f28-a3cc6b5984cc" providerId="ADAL" clId="{1E10831E-51AD-4960-8778-B6DEC5407F8E}" dt="2024-05-10T12:53:54.332" v="215" actId="962"/>
        <pc:sldMkLst>
          <pc:docMk/>
          <pc:sldMk cId="208351421" sldId="279"/>
        </pc:sldMkLst>
        <pc:picChg chg="add mod">
          <ac:chgData name="ゆっくり市場調査論" userId="03e094fd-291a-4030-9f28-a3cc6b5984cc" providerId="ADAL" clId="{1E10831E-51AD-4960-8778-B6DEC5407F8E}" dt="2024-05-10T12:53:54.332" v="215" actId="962"/>
          <ac:picMkLst>
            <pc:docMk/>
            <pc:sldMk cId="208351421" sldId="279"/>
            <ac:picMk id="3" creationId="{A6206D2F-8D02-9F67-5F95-DE91152CDD5A}"/>
          </ac:picMkLst>
        </pc:picChg>
      </pc:sldChg>
      <pc:sldChg chg="addSp modSp new del mod">
        <pc:chgData name="ゆっくり市場調査論" userId="03e094fd-291a-4030-9f28-a3cc6b5984cc" providerId="ADAL" clId="{1E10831E-51AD-4960-8778-B6DEC5407F8E}" dt="2024-05-10T12:52:15.834" v="127" actId="47"/>
        <pc:sldMkLst>
          <pc:docMk/>
          <pc:sldMk cId="1980278230" sldId="279"/>
        </pc:sldMkLst>
        <pc:picChg chg="add mod">
          <ac:chgData name="ゆっくり市場調査論" userId="03e094fd-291a-4030-9f28-a3cc6b5984cc" providerId="ADAL" clId="{1E10831E-51AD-4960-8778-B6DEC5407F8E}" dt="2024-05-07T11:44:43.542" v="125" actId="962"/>
          <ac:picMkLst>
            <pc:docMk/>
            <pc:sldMk cId="1980278230" sldId="279"/>
            <ac:picMk id="3" creationId="{84A032C5-B9D3-62E2-4F5E-F5A766EAA5A9}"/>
          </ac:picMkLst>
        </pc:picChg>
      </pc:sldChg>
      <pc:sldChg chg="del">
        <pc:chgData name="ゆっくり市場調査論" userId="03e094fd-291a-4030-9f28-a3cc6b5984cc" providerId="ADAL" clId="{1E10831E-51AD-4960-8778-B6DEC5407F8E}" dt="2024-05-07T11:42:35.631" v="12" actId="47"/>
        <pc:sldMkLst>
          <pc:docMk/>
          <pc:sldMk cId="3185441781" sldId="279"/>
        </pc:sldMkLst>
      </pc:sldChg>
      <pc:sldChg chg="del">
        <pc:chgData name="ゆっくり市場調査論" userId="03e094fd-291a-4030-9f28-a3cc6b5984cc" providerId="ADAL" clId="{1E10831E-51AD-4960-8778-B6DEC5407F8E}" dt="2024-05-07T11:42:35.765" v="13" actId="47"/>
        <pc:sldMkLst>
          <pc:docMk/>
          <pc:sldMk cId="1121728039" sldId="280"/>
        </pc:sldMkLst>
      </pc:sldChg>
      <pc:sldChg chg="new del">
        <pc:chgData name="ゆっくり市場調査論" userId="03e094fd-291a-4030-9f28-a3cc6b5984cc" providerId="ADAL" clId="{1E10831E-51AD-4960-8778-B6DEC5407F8E}" dt="2024-05-07T11:44:48.112" v="126" actId="47"/>
        <pc:sldMkLst>
          <pc:docMk/>
          <pc:sldMk cId="3243418012" sldId="280"/>
        </pc:sldMkLst>
      </pc:sldChg>
      <pc:sldChg chg="addSp modSp new del mod">
        <pc:chgData name="ゆっくり市場調査論" userId="03e094fd-291a-4030-9f28-a3cc6b5984cc" providerId="ADAL" clId="{1E10831E-51AD-4960-8778-B6DEC5407F8E}" dt="2024-05-15T05:06:56.013" v="236" actId="47"/>
        <pc:sldMkLst>
          <pc:docMk/>
          <pc:sldMk cId="3562269138" sldId="280"/>
        </pc:sldMkLst>
        <pc:picChg chg="add mod">
          <ac:chgData name="ゆっくり市場調査論" userId="03e094fd-291a-4030-9f28-a3cc6b5984cc" providerId="ADAL" clId="{1E10831E-51AD-4960-8778-B6DEC5407F8E}" dt="2024-05-10T12:54:05.057" v="224" actId="962"/>
          <ac:picMkLst>
            <pc:docMk/>
            <pc:sldMk cId="3562269138" sldId="280"/>
            <ac:picMk id="3" creationId="{973D209E-0DD9-AE3B-8B32-A91165AFDC8F}"/>
          </ac:picMkLst>
        </pc:picChg>
      </pc:sldChg>
      <pc:sldChg chg="new del">
        <pc:chgData name="ゆっくり市場調査論" userId="03e094fd-291a-4030-9f28-a3cc6b5984cc" providerId="ADAL" clId="{1E10831E-51AD-4960-8778-B6DEC5407F8E}" dt="2024-05-07T11:44:48.112" v="126" actId="47"/>
        <pc:sldMkLst>
          <pc:docMk/>
          <pc:sldMk cId="1643518154" sldId="281"/>
        </pc:sldMkLst>
      </pc:sldChg>
      <pc:sldChg chg="del">
        <pc:chgData name="ゆっくり市場調査論" userId="03e094fd-291a-4030-9f28-a3cc6b5984cc" providerId="ADAL" clId="{1E10831E-51AD-4960-8778-B6DEC5407F8E}" dt="2024-05-07T11:42:35.860" v="14" actId="47"/>
        <pc:sldMkLst>
          <pc:docMk/>
          <pc:sldMk cId="3039208942" sldId="281"/>
        </pc:sldMkLst>
      </pc:sldChg>
      <pc:sldChg chg="del">
        <pc:chgData name="ゆっくり市場調査論" userId="03e094fd-291a-4030-9f28-a3cc6b5984cc" providerId="ADAL" clId="{1E10831E-51AD-4960-8778-B6DEC5407F8E}" dt="2024-05-07T11:42:35.961" v="15" actId="47"/>
        <pc:sldMkLst>
          <pc:docMk/>
          <pc:sldMk cId="1742807104" sldId="282"/>
        </pc:sldMkLst>
      </pc:sldChg>
      <pc:sldChg chg="new del">
        <pc:chgData name="ゆっくり市場調査論" userId="03e094fd-291a-4030-9f28-a3cc6b5984cc" providerId="ADAL" clId="{1E10831E-51AD-4960-8778-B6DEC5407F8E}" dt="2024-05-07T11:44:48.112" v="126" actId="47"/>
        <pc:sldMkLst>
          <pc:docMk/>
          <pc:sldMk cId="1776682271" sldId="282"/>
        </pc:sldMkLst>
      </pc:sldChg>
      <pc:sldChg chg="del">
        <pc:chgData name="ゆっくり市場調査論" userId="03e094fd-291a-4030-9f28-a3cc6b5984cc" providerId="ADAL" clId="{1E10831E-51AD-4960-8778-B6DEC5407F8E}" dt="2024-05-07T11:42:36.068" v="16" actId="47"/>
        <pc:sldMkLst>
          <pc:docMk/>
          <pc:sldMk cId="1626430576" sldId="283"/>
        </pc:sldMkLst>
      </pc:sldChg>
      <pc:sldChg chg="new del">
        <pc:chgData name="ゆっくり市場調査論" userId="03e094fd-291a-4030-9f28-a3cc6b5984cc" providerId="ADAL" clId="{1E10831E-51AD-4960-8778-B6DEC5407F8E}" dt="2024-05-07T11:44:48.112" v="126" actId="47"/>
        <pc:sldMkLst>
          <pc:docMk/>
          <pc:sldMk cId="2999577567" sldId="283"/>
        </pc:sldMkLst>
      </pc:sldChg>
      <pc:sldChg chg="new del">
        <pc:chgData name="ゆっくり市場調査論" userId="03e094fd-291a-4030-9f28-a3cc6b5984cc" providerId="ADAL" clId="{1E10831E-51AD-4960-8778-B6DEC5407F8E}" dt="2024-05-07T11:44:48.112" v="126" actId="47"/>
        <pc:sldMkLst>
          <pc:docMk/>
          <pc:sldMk cId="2511395435" sldId="284"/>
        </pc:sldMkLst>
      </pc:sldChg>
      <pc:sldChg chg="del">
        <pc:chgData name="ゆっくり市場調査論" userId="03e094fd-291a-4030-9f28-a3cc6b5984cc" providerId="ADAL" clId="{1E10831E-51AD-4960-8778-B6DEC5407F8E}" dt="2024-05-07T11:42:36.169" v="17" actId="47"/>
        <pc:sldMkLst>
          <pc:docMk/>
          <pc:sldMk cId="4115069546" sldId="284"/>
        </pc:sldMkLst>
      </pc:sldChg>
      <pc:sldChg chg="new del">
        <pc:chgData name="ゆっくり市場調査論" userId="03e094fd-291a-4030-9f28-a3cc6b5984cc" providerId="ADAL" clId="{1E10831E-51AD-4960-8778-B6DEC5407F8E}" dt="2024-05-07T11:44:48.112" v="126" actId="47"/>
        <pc:sldMkLst>
          <pc:docMk/>
          <pc:sldMk cId="609224689" sldId="285"/>
        </pc:sldMkLst>
      </pc:sldChg>
      <pc:sldChg chg="del">
        <pc:chgData name="ゆっくり市場調査論" userId="03e094fd-291a-4030-9f28-a3cc6b5984cc" providerId="ADAL" clId="{1E10831E-51AD-4960-8778-B6DEC5407F8E}" dt="2024-05-07T11:42:36.267" v="18" actId="47"/>
        <pc:sldMkLst>
          <pc:docMk/>
          <pc:sldMk cId="1067389863" sldId="285"/>
        </pc:sldMkLst>
      </pc:sldChg>
      <pc:sldChg chg="new del">
        <pc:chgData name="ゆっくり市場調査論" userId="03e094fd-291a-4030-9f28-a3cc6b5984cc" providerId="ADAL" clId="{1E10831E-51AD-4960-8778-B6DEC5407F8E}" dt="2024-05-07T11:44:48.112" v="126" actId="47"/>
        <pc:sldMkLst>
          <pc:docMk/>
          <pc:sldMk cId="1124847229" sldId="286"/>
        </pc:sldMkLst>
      </pc:sldChg>
      <pc:sldChg chg="del">
        <pc:chgData name="ゆっくり市場調査論" userId="03e094fd-291a-4030-9f28-a3cc6b5984cc" providerId="ADAL" clId="{1E10831E-51AD-4960-8778-B6DEC5407F8E}" dt="2024-05-07T11:42:36.496" v="19" actId="47"/>
        <pc:sldMkLst>
          <pc:docMk/>
          <pc:sldMk cId="3510665579" sldId="286"/>
        </pc:sldMkLst>
      </pc:sldChg>
      <pc:sldChg chg="new del">
        <pc:chgData name="ゆっくり市場調査論" userId="03e094fd-291a-4030-9f28-a3cc6b5984cc" providerId="ADAL" clId="{1E10831E-51AD-4960-8778-B6DEC5407F8E}" dt="2024-05-07T11:44:48.112" v="126" actId="47"/>
        <pc:sldMkLst>
          <pc:docMk/>
          <pc:sldMk cId="343089775" sldId="287"/>
        </pc:sldMkLst>
      </pc:sldChg>
      <pc:sldChg chg="new del">
        <pc:chgData name="ゆっくり市場調査論" userId="03e094fd-291a-4030-9f28-a3cc6b5984cc" providerId="ADAL" clId="{1E10831E-51AD-4960-8778-B6DEC5407F8E}" dt="2024-05-07T11:44:48.112" v="126" actId="47"/>
        <pc:sldMkLst>
          <pc:docMk/>
          <pc:sldMk cId="2067159981" sldId="288"/>
        </pc:sldMkLst>
      </pc:sldChg>
      <pc:sldChg chg="new del">
        <pc:chgData name="ゆっくり市場調査論" userId="03e094fd-291a-4030-9f28-a3cc6b5984cc" providerId="ADAL" clId="{1E10831E-51AD-4960-8778-B6DEC5407F8E}" dt="2024-05-07T11:44:48.112" v="126" actId="47"/>
        <pc:sldMkLst>
          <pc:docMk/>
          <pc:sldMk cId="919614493" sldId="289"/>
        </pc:sldMkLst>
      </pc:sldChg>
      <pc:sldChg chg="new del">
        <pc:chgData name="ゆっくり市場調査論" userId="03e094fd-291a-4030-9f28-a3cc6b5984cc" providerId="ADAL" clId="{1E10831E-51AD-4960-8778-B6DEC5407F8E}" dt="2024-05-07T11:44:48.112" v="126" actId="47"/>
        <pc:sldMkLst>
          <pc:docMk/>
          <pc:sldMk cId="1097110648" sldId="290"/>
        </pc:sldMkLst>
      </pc:sldChg>
      <pc:sldChg chg="new del">
        <pc:chgData name="ゆっくり市場調査論" userId="03e094fd-291a-4030-9f28-a3cc6b5984cc" providerId="ADAL" clId="{1E10831E-51AD-4960-8778-B6DEC5407F8E}" dt="2024-05-07T11:44:48.112" v="126" actId="47"/>
        <pc:sldMkLst>
          <pc:docMk/>
          <pc:sldMk cId="2857725024" sldId="291"/>
        </pc:sldMkLst>
      </pc:sldChg>
      <pc:sldChg chg="new del">
        <pc:chgData name="ゆっくり市場調査論" userId="03e094fd-291a-4030-9f28-a3cc6b5984cc" providerId="ADAL" clId="{1E10831E-51AD-4960-8778-B6DEC5407F8E}" dt="2024-05-07T11:44:48.112" v="126" actId="47"/>
        <pc:sldMkLst>
          <pc:docMk/>
          <pc:sldMk cId="417488870" sldId="292"/>
        </pc:sldMkLst>
      </pc:sldChg>
      <pc:sldChg chg="new del">
        <pc:chgData name="ゆっくり市場調査論" userId="03e094fd-291a-4030-9f28-a3cc6b5984cc" providerId="ADAL" clId="{1E10831E-51AD-4960-8778-B6DEC5407F8E}" dt="2024-05-07T11:44:48.112" v="126" actId="47"/>
        <pc:sldMkLst>
          <pc:docMk/>
          <pc:sldMk cId="1834153555" sldId="293"/>
        </pc:sldMkLst>
      </pc:sldChg>
      <pc:sldChg chg="new del">
        <pc:chgData name="ゆっくり市場調査論" userId="03e094fd-291a-4030-9f28-a3cc6b5984cc" providerId="ADAL" clId="{1E10831E-51AD-4960-8778-B6DEC5407F8E}" dt="2024-05-07T11:44:48.112" v="126" actId="47"/>
        <pc:sldMkLst>
          <pc:docMk/>
          <pc:sldMk cId="2976926001" sldId="294"/>
        </pc:sldMkLst>
      </pc:sldChg>
    </pc:docChg>
  </pc:docChgLst>
  <pc:docChgLst>
    <pc:chgData name="ゆっくり市場調査論" userId="03e094fd-291a-4030-9f28-a3cc6b5984cc" providerId="ADAL" clId="{172DD832-B3D3-46FF-9D3D-E1BF0274CFEF}"/>
    <pc:docChg chg="custSel modSld">
      <pc:chgData name="ゆっくり市場調査論" userId="03e094fd-291a-4030-9f28-a3cc6b5984cc" providerId="ADAL" clId="{172DD832-B3D3-46FF-9D3D-E1BF0274CFEF}" dt="2024-04-27T08:54:20.824" v="15" actId="962"/>
      <pc:docMkLst>
        <pc:docMk/>
      </pc:docMkLst>
      <pc:sldChg chg="addSp delSp modSp mod">
        <pc:chgData name="ゆっくり市場調査論" userId="03e094fd-291a-4030-9f28-a3cc6b5984cc" providerId="ADAL" clId="{172DD832-B3D3-46FF-9D3D-E1BF0274CFEF}" dt="2024-04-15T07:11:23.522" v="11" actId="962"/>
        <pc:sldMkLst>
          <pc:docMk/>
          <pc:sldMk cId="2057214130" sldId="257"/>
        </pc:sldMkLst>
        <pc:picChg chg="del">
          <ac:chgData name="ゆっくり市場調査論" userId="03e094fd-291a-4030-9f28-a3cc6b5984cc" providerId="ADAL" clId="{172DD832-B3D3-46FF-9D3D-E1BF0274CFEF}" dt="2024-04-15T07:10:29.662" v="0" actId="478"/>
          <ac:picMkLst>
            <pc:docMk/>
            <pc:sldMk cId="2057214130" sldId="257"/>
            <ac:picMk id="3" creationId="{6ACA4305-B23E-1CAC-B239-2D6F3EEC6690}"/>
          </ac:picMkLst>
        </pc:picChg>
        <pc:picChg chg="add mod">
          <ac:chgData name="ゆっくり市場調査論" userId="03e094fd-291a-4030-9f28-a3cc6b5984cc" providerId="ADAL" clId="{172DD832-B3D3-46FF-9D3D-E1BF0274CFEF}" dt="2024-04-15T07:11:23.522" v="11" actId="962"/>
          <ac:picMkLst>
            <pc:docMk/>
            <pc:sldMk cId="2057214130" sldId="257"/>
            <ac:picMk id="4" creationId="{8332917F-01D7-90F1-56E8-2A849C99044A}"/>
          </ac:picMkLst>
        </pc:picChg>
      </pc:sldChg>
      <pc:sldChg chg="addSp delSp modSp mod">
        <pc:chgData name="ゆっくり市場調査論" userId="03e094fd-291a-4030-9f28-a3cc6b5984cc" providerId="ADAL" clId="{172DD832-B3D3-46FF-9D3D-E1BF0274CFEF}" dt="2024-04-27T08:54:20.824" v="15" actId="962"/>
        <pc:sldMkLst>
          <pc:docMk/>
          <pc:sldMk cId="2609306051" sldId="268"/>
        </pc:sldMkLst>
        <pc:picChg chg="del">
          <ac:chgData name="ゆっくり市場調査論" userId="03e094fd-291a-4030-9f28-a3cc6b5984cc" providerId="ADAL" clId="{172DD832-B3D3-46FF-9D3D-E1BF0274CFEF}" dt="2024-04-27T08:54:11.961" v="12" actId="478"/>
          <ac:picMkLst>
            <pc:docMk/>
            <pc:sldMk cId="2609306051" sldId="268"/>
            <ac:picMk id="3" creationId="{39E08BBC-4988-041E-E743-C237A1D6A269}"/>
          </ac:picMkLst>
        </pc:picChg>
        <pc:picChg chg="add mod">
          <ac:chgData name="ゆっくり市場調査論" userId="03e094fd-291a-4030-9f28-a3cc6b5984cc" providerId="ADAL" clId="{172DD832-B3D3-46FF-9D3D-E1BF0274CFEF}" dt="2024-04-27T08:54:20.824" v="15" actId="962"/>
          <ac:picMkLst>
            <pc:docMk/>
            <pc:sldMk cId="2609306051" sldId="268"/>
            <ac:picMk id="4" creationId="{842A0418-B27E-BDBA-BE07-EC43FB22595F}"/>
          </ac:picMkLst>
        </pc:picChg>
      </pc:sldChg>
      <pc:sldChg chg="addSp delSp modSp mod">
        <pc:chgData name="ゆっくり市場調査論" userId="03e094fd-291a-4030-9f28-a3cc6b5984cc" providerId="ADAL" clId="{172DD832-B3D3-46FF-9D3D-E1BF0274CFEF}" dt="2024-04-15T07:11:18.162" v="8" actId="962"/>
        <pc:sldMkLst>
          <pc:docMk/>
          <pc:sldMk cId="1067389863" sldId="285"/>
        </pc:sldMkLst>
        <pc:picChg chg="del">
          <ac:chgData name="ゆっくり市場調査論" userId="03e094fd-291a-4030-9f28-a3cc6b5984cc" providerId="ADAL" clId="{172DD832-B3D3-46FF-9D3D-E1BF0274CFEF}" dt="2024-04-15T07:11:05.098" v="1" actId="478"/>
          <ac:picMkLst>
            <pc:docMk/>
            <pc:sldMk cId="1067389863" sldId="285"/>
            <ac:picMk id="3" creationId="{30707B31-955C-4AFE-4E5E-8752BFBB3A11}"/>
          </ac:picMkLst>
        </pc:picChg>
        <pc:picChg chg="add mod">
          <ac:chgData name="ゆっくり市場調査論" userId="03e094fd-291a-4030-9f28-a3cc6b5984cc" providerId="ADAL" clId="{172DD832-B3D3-46FF-9D3D-E1BF0274CFEF}" dt="2024-04-15T07:11:18.162" v="8" actId="962"/>
          <ac:picMkLst>
            <pc:docMk/>
            <pc:sldMk cId="1067389863" sldId="285"/>
            <ac:picMk id="4" creationId="{814728E5-7545-D31A-0219-74136D5BC9AB}"/>
          </ac:picMkLst>
        </pc:picChg>
      </pc:sldChg>
      <pc:sldChg chg="addSp delSp modSp mod">
        <pc:chgData name="ゆっくり市場調査論" userId="03e094fd-291a-4030-9f28-a3cc6b5984cc" providerId="ADAL" clId="{172DD832-B3D3-46FF-9D3D-E1BF0274CFEF}" dt="2024-04-15T07:11:14.583" v="5" actId="962"/>
        <pc:sldMkLst>
          <pc:docMk/>
          <pc:sldMk cId="3510665579" sldId="286"/>
        </pc:sldMkLst>
        <pc:picChg chg="del">
          <ac:chgData name="ゆっくり市場調査論" userId="03e094fd-291a-4030-9f28-a3cc6b5984cc" providerId="ADAL" clId="{172DD832-B3D3-46FF-9D3D-E1BF0274CFEF}" dt="2024-04-15T07:11:07.371" v="2" actId="478"/>
          <ac:picMkLst>
            <pc:docMk/>
            <pc:sldMk cId="3510665579" sldId="286"/>
            <ac:picMk id="3" creationId="{3492A01D-01DD-8762-EAD5-9A05542E8E28}"/>
          </ac:picMkLst>
        </pc:picChg>
        <pc:picChg chg="add mod">
          <ac:chgData name="ゆっくり市場調査論" userId="03e094fd-291a-4030-9f28-a3cc6b5984cc" providerId="ADAL" clId="{172DD832-B3D3-46FF-9D3D-E1BF0274CFEF}" dt="2024-04-15T07:11:14.583" v="5" actId="962"/>
          <ac:picMkLst>
            <pc:docMk/>
            <pc:sldMk cId="3510665579" sldId="286"/>
            <ac:picMk id="4" creationId="{9FDDDF91-EDE1-6E44-0E02-CB6E6807829C}"/>
          </ac:picMkLst>
        </pc:picChg>
      </pc:sldChg>
    </pc:docChg>
  </pc:docChgLst>
  <pc:docChgLst>
    <pc:chgData name="ゆっくり市場調査論" userId="03e094fd-291a-4030-9f28-a3cc6b5984cc" providerId="ADAL" clId="{2F8F2C23-5D6C-4914-92FB-05565519ED8F}"/>
    <pc:docChg chg="custSel modSld">
      <pc:chgData name="ゆっくり市場調査論" userId="03e094fd-291a-4030-9f28-a3cc6b5984cc" providerId="ADAL" clId="{2F8F2C23-5D6C-4914-92FB-05565519ED8F}" dt="2024-02-02T13:39:02.950" v="3" actId="962"/>
      <pc:docMkLst>
        <pc:docMk/>
      </pc:docMkLst>
      <pc:sldChg chg="addSp delSp modSp mod">
        <pc:chgData name="ゆっくり市場調査論" userId="03e094fd-291a-4030-9f28-a3cc6b5984cc" providerId="ADAL" clId="{2F8F2C23-5D6C-4914-92FB-05565519ED8F}" dt="2024-02-02T13:39:02.950" v="3" actId="962"/>
        <pc:sldMkLst>
          <pc:docMk/>
          <pc:sldMk cId="1365843338" sldId="278"/>
        </pc:sldMkLst>
        <pc:picChg chg="del">
          <ac:chgData name="ゆっくり市場調査論" userId="03e094fd-291a-4030-9f28-a3cc6b5984cc" providerId="ADAL" clId="{2F8F2C23-5D6C-4914-92FB-05565519ED8F}" dt="2024-02-02T13:38:37.024" v="0" actId="478"/>
          <ac:picMkLst>
            <pc:docMk/>
            <pc:sldMk cId="1365843338" sldId="278"/>
            <ac:picMk id="3" creationId="{910B9C05-BC2E-F299-D360-838DD374938E}"/>
          </ac:picMkLst>
        </pc:picChg>
        <pc:picChg chg="add mod">
          <ac:chgData name="ゆっくり市場調査論" userId="03e094fd-291a-4030-9f28-a3cc6b5984cc" providerId="ADAL" clId="{2F8F2C23-5D6C-4914-92FB-05565519ED8F}" dt="2024-02-02T13:39:02.950" v="3" actId="962"/>
          <ac:picMkLst>
            <pc:docMk/>
            <pc:sldMk cId="1365843338" sldId="278"/>
            <ac:picMk id="4" creationId="{82AD55C7-68E3-34FD-676A-5B13AC4A459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BC605C1-AF14-56D1-F9DA-C4B6CE290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1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1CBE6754-EFD5-7EB0-1936-69667E3B1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8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星のマークと文字の加工写真&#10;&#10;自動的に生成された説明">
            <a:extLst>
              <a:ext uri="{FF2B5EF4-FFF2-40B4-BE49-F238E27FC236}">
                <a16:creationId xmlns:a16="http://schemas.microsoft.com/office/drawing/2014/main" id="{4DF0ABE8-5276-8FE7-93BA-43AD9A468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64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EBF473C6-7B18-4309-F2A3-1175DBD06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4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3145262-5C88-CDDB-6FD6-269F5DDBC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18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50BDE56-D6DC-DF15-A83D-6E611E475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43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F8EBA27-47EF-B3A0-BA98-BED1712CB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09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A7F622F-D96E-B97A-E873-82619C74D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35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&#10;&#10;低い精度で自動的に生成された説明">
            <a:extLst>
              <a:ext uri="{FF2B5EF4-FFF2-40B4-BE49-F238E27FC236}">
                <a16:creationId xmlns:a16="http://schemas.microsoft.com/office/drawing/2014/main" id="{E769BC03-74DA-254F-363F-5DCA5710F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34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9587AEB-0793-42B5-B404-151461AF1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03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1F9B3B1-6B5C-F25D-92F4-CAFDDD7FC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9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7943649-D4E0-639C-E94A-8ECEFABF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94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FC4E9B3-6A3D-E837-03CC-821726444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5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6206D2F-8D02-9F67-5F95-DE91152CD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1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159EF02-3459-86BE-43F7-4495222E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1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39A1424-AA41-85C3-04D7-1326AFDD4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6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DD4A2E1-094B-CBF1-9569-AB8774860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1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EE9DB4F-9365-404D-1B26-9C219A7F5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52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FFC76EF-124D-D513-1B62-5A4F48E1D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8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EDA0E3C-5AA5-58AF-1898-C542F2D08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4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図形&#10;&#10;中程度の精度で自動的に生成された説明">
            <a:extLst>
              <a:ext uri="{FF2B5EF4-FFF2-40B4-BE49-F238E27FC236}">
                <a16:creationId xmlns:a16="http://schemas.microsoft.com/office/drawing/2014/main" id="{183E3A1F-8CCD-D626-A933-CAC5EF998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CBC2299-3E4B-05B2-FF77-CFD301662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4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99C1493-A383-ADE1-2377-7FA65B91B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48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064B162C-36A3-46E8-8858-2104FB825EDE}" vid="{5CA76838-EF55-472C-A07E-A3B90698CF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57</TotalTime>
  <Words>0</Words>
  <Application>Microsoft Office PowerPoint</Application>
  <PresentationFormat>ユーザー設定</PresentationFormat>
  <Paragraphs>0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6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2023-09-04T15:55:06Z</dcterms:created>
  <dcterms:modified xsi:type="dcterms:W3CDTF">2024-05-15T11:31:49Z</dcterms:modified>
</cp:coreProperties>
</file>