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368EB-B1F7-4CF1-9D0C-5175BB37839A}" v="98" dt="2024-05-13T13:13:22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81" d="100"/>
          <a:sy n="181" d="100"/>
        </p:scale>
        <p:origin x="14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45F3DE93-0631-489A-96A8-3A573996057E}"/>
    <pc:docChg chg="custSel modSld">
      <pc:chgData name="ゆっくり市場調査論" userId="03e094fd-291a-4030-9f28-a3cc6b5984cc" providerId="ADAL" clId="{45F3DE93-0631-489A-96A8-3A573996057E}" dt="2024-05-01T13:18:05.137" v="87" actId="962"/>
      <pc:docMkLst>
        <pc:docMk/>
      </pc:docMkLst>
      <pc:sldChg chg="addSp delSp modSp mod">
        <pc:chgData name="ゆっくり市場調査論" userId="03e094fd-291a-4030-9f28-a3cc6b5984cc" providerId="ADAL" clId="{45F3DE93-0631-489A-96A8-3A573996057E}" dt="2024-04-27T08:10:22.031" v="57" actId="962"/>
        <pc:sldMkLst>
          <pc:docMk/>
          <pc:sldMk cId="1128009376" sldId="261"/>
        </pc:sldMkLst>
        <pc:picChg chg="add mod">
          <ac:chgData name="ゆっくり市場調査論" userId="03e094fd-291a-4030-9f28-a3cc6b5984cc" providerId="ADAL" clId="{45F3DE93-0631-489A-96A8-3A573996057E}" dt="2024-04-27T08:10:22.031" v="57" actId="962"/>
          <ac:picMkLst>
            <pc:docMk/>
            <pc:sldMk cId="1128009376" sldId="261"/>
            <ac:picMk id="3" creationId="{29ECCDA3-B53F-5F1A-DD5D-429D33E840D0}"/>
          </ac:picMkLst>
        </pc:picChg>
        <pc:picChg chg="del">
          <ac:chgData name="ゆっくり市場調査論" userId="03e094fd-291a-4030-9f28-a3cc6b5984cc" providerId="ADAL" clId="{45F3DE93-0631-489A-96A8-3A573996057E}" dt="2024-04-15T06:42:06.445" v="1" actId="478"/>
          <ac:picMkLst>
            <pc:docMk/>
            <pc:sldMk cId="1128009376" sldId="261"/>
            <ac:picMk id="3" creationId="{88A70577-EE59-91AE-236E-E2B526963D3B}"/>
          </ac:picMkLst>
        </pc:picChg>
        <pc:picChg chg="add del mod">
          <ac:chgData name="ゆっくり市場調査論" userId="03e094fd-291a-4030-9f28-a3cc6b5984cc" providerId="ADAL" clId="{45F3DE93-0631-489A-96A8-3A573996057E}" dt="2024-04-27T08:08:54.618" v="17" actId="478"/>
          <ac:picMkLst>
            <pc:docMk/>
            <pc:sldMk cId="1128009376" sldId="261"/>
            <ac:picMk id="4" creationId="{7359D15D-F8C1-56C6-F929-4253468C6F89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5-01T13:17:08.208" v="83" actId="962"/>
        <pc:sldMkLst>
          <pc:docMk/>
          <pc:sldMk cId="3999992612" sldId="262"/>
        </pc:sldMkLst>
        <pc:picChg chg="add mod">
          <ac:chgData name="ゆっくり市場調査論" userId="03e094fd-291a-4030-9f28-a3cc6b5984cc" providerId="ADAL" clId="{45F3DE93-0631-489A-96A8-3A573996057E}" dt="2024-05-01T13:17:08.208" v="83" actId="962"/>
          <ac:picMkLst>
            <pc:docMk/>
            <pc:sldMk cId="3999992612" sldId="262"/>
            <ac:picMk id="3" creationId="{153D0C43-5B27-95AC-A241-05D7D2C8B74E}"/>
          </ac:picMkLst>
        </pc:picChg>
        <pc:picChg chg="del">
          <ac:chgData name="ゆっくり市場調査論" userId="03e094fd-291a-4030-9f28-a3cc6b5984cc" providerId="ADAL" clId="{45F3DE93-0631-489A-96A8-3A573996057E}" dt="2024-04-15T06:42:12.645" v="2" actId="478"/>
          <ac:picMkLst>
            <pc:docMk/>
            <pc:sldMk cId="3999992612" sldId="262"/>
            <ac:picMk id="3" creationId="{B809C905-01C1-5581-D195-53094B25BA0A}"/>
          </ac:picMkLst>
        </pc:picChg>
        <pc:picChg chg="add del mod">
          <ac:chgData name="ゆっくり市場調査論" userId="03e094fd-291a-4030-9f28-a3cc6b5984cc" providerId="ADAL" clId="{45F3DE93-0631-489A-96A8-3A573996057E}" dt="2024-05-01T13:03:13.532" v="68" actId="478"/>
          <ac:picMkLst>
            <pc:docMk/>
            <pc:sldMk cId="3999992612" sldId="262"/>
            <ac:picMk id="4" creationId="{CD4AAA9B-71CD-F230-6E82-4D6ED814FDBD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09:44.079" v="33" actId="962"/>
        <pc:sldMkLst>
          <pc:docMk/>
          <pc:sldMk cId="2320711093" sldId="265"/>
        </pc:sldMkLst>
        <pc:picChg chg="del">
          <ac:chgData name="ゆっくり市場調査論" userId="03e094fd-291a-4030-9f28-a3cc6b5984cc" providerId="ADAL" clId="{45F3DE93-0631-489A-96A8-3A573996057E}" dt="2024-04-27T08:09:34.781" v="26" actId="478"/>
          <ac:picMkLst>
            <pc:docMk/>
            <pc:sldMk cId="2320711093" sldId="265"/>
            <ac:picMk id="3" creationId="{FD4FA5B1-E86C-2806-4448-06EB2610DB62}"/>
          </ac:picMkLst>
        </pc:picChg>
        <pc:picChg chg="add mod">
          <ac:chgData name="ゆっくり市場調査論" userId="03e094fd-291a-4030-9f28-a3cc6b5984cc" providerId="ADAL" clId="{45F3DE93-0631-489A-96A8-3A573996057E}" dt="2024-04-27T08:09:44.079" v="33" actId="962"/>
          <ac:picMkLst>
            <pc:docMk/>
            <pc:sldMk cId="2320711093" sldId="265"/>
            <ac:picMk id="4" creationId="{A80A6361-A496-BD4E-BD9A-09DD3EA00527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09:40.581" v="30" actId="962"/>
        <pc:sldMkLst>
          <pc:docMk/>
          <pc:sldMk cId="2987503183" sldId="266"/>
        </pc:sldMkLst>
        <pc:picChg chg="del">
          <ac:chgData name="ゆっくり市場調査論" userId="03e094fd-291a-4030-9f28-a3cc6b5984cc" providerId="ADAL" clId="{45F3DE93-0631-489A-96A8-3A573996057E}" dt="2024-04-27T08:09:36.860" v="27" actId="478"/>
          <ac:picMkLst>
            <pc:docMk/>
            <pc:sldMk cId="2987503183" sldId="266"/>
            <ac:picMk id="3" creationId="{99FC33C8-9A52-71A5-0B31-20804AC8B25D}"/>
          </ac:picMkLst>
        </pc:picChg>
        <pc:picChg chg="add mod">
          <ac:chgData name="ゆっくり市場調査論" userId="03e094fd-291a-4030-9f28-a3cc6b5984cc" providerId="ADAL" clId="{45F3DE93-0631-489A-96A8-3A573996057E}" dt="2024-04-27T08:09:40.581" v="30" actId="962"/>
          <ac:picMkLst>
            <pc:docMk/>
            <pc:sldMk cId="2987503183" sldId="266"/>
            <ac:picMk id="4" creationId="{A3F693FA-28B7-B8D5-A004-BE35A2E55B34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10:51.555" v="60" actId="962"/>
        <pc:sldMkLst>
          <pc:docMk/>
          <pc:sldMk cId="2897316799" sldId="267"/>
        </pc:sldMkLst>
        <pc:picChg chg="del">
          <ac:chgData name="ゆっくり市場調査論" userId="03e094fd-291a-4030-9f28-a3cc6b5984cc" providerId="ADAL" clId="{45F3DE93-0631-489A-96A8-3A573996057E}" dt="2024-04-27T08:08:57.572" v="18" actId="478"/>
          <ac:picMkLst>
            <pc:docMk/>
            <pc:sldMk cId="2897316799" sldId="267"/>
            <ac:picMk id="3" creationId="{45ECC98F-B8AD-E119-C3DB-776FC4D454C2}"/>
          </ac:picMkLst>
        </pc:picChg>
        <pc:picChg chg="add mod">
          <ac:chgData name="ゆっくり市場調査論" userId="03e094fd-291a-4030-9f28-a3cc6b5984cc" providerId="ADAL" clId="{45F3DE93-0631-489A-96A8-3A573996057E}" dt="2024-04-27T08:10:51.555" v="60" actId="962"/>
          <ac:picMkLst>
            <pc:docMk/>
            <pc:sldMk cId="2897316799" sldId="267"/>
            <ac:picMk id="4" creationId="{CCDE3922-138B-3021-24D0-A455C466738E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5-01T13:17:02.898" v="80" actId="962"/>
        <pc:sldMkLst>
          <pc:docMk/>
          <pc:sldMk cId="2609306051" sldId="268"/>
        </pc:sldMkLst>
        <pc:picChg chg="del">
          <ac:chgData name="ゆっくり市場調査論" userId="03e094fd-291a-4030-9f28-a3cc6b5984cc" providerId="ADAL" clId="{45F3DE93-0631-489A-96A8-3A573996057E}" dt="2024-05-01T13:03:53.122" v="69" actId="478"/>
          <ac:picMkLst>
            <pc:docMk/>
            <pc:sldMk cId="2609306051" sldId="268"/>
            <ac:picMk id="3" creationId="{52126B97-1591-4E3F-6625-1DA7C17BCC16}"/>
          </ac:picMkLst>
        </pc:picChg>
        <pc:picChg chg="add mod">
          <ac:chgData name="ゆっくり市場調査論" userId="03e094fd-291a-4030-9f28-a3cc6b5984cc" providerId="ADAL" clId="{45F3DE93-0631-489A-96A8-3A573996057E}" dt="2024-05-01T13:17:02.898" v="80" actId="962"/>
          <ac:picMkLst>
            <pc:docMk/>
            <pc:sldMk cId="2609306051" sldId="268"/>
            <ac:picMk id="4" creationId="{572608A4-BA9E-0856-0AE5-E7B4E4C2DED4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5-01T13:18:05.137" v="87" actId="962"/>
        <pc:sldMkLst>
          <pc:docMk/>
          <pc:sldMk cId="3766490247" sldId="270"/>
        </pc:sldMkLst>
        <pc:picChg chg="add mod">
          <ac:chgData name="ゆっくり市場調査論" userId="03e094fd-291a-4030-9f28-a3cc6b5984cc" providerId="ADAL" clId="{45F3DE93-0631-489A-96A8-3A573996057E}" dt="2024-05-01T13:18:05.137" v="87" actId="962"/>
          <ac:picMkLst>
            <pc:docMk/>
            <pc:sldMk cId="3766490247" sldId="270"/>
            <ac:picMk id="3" creationId="{7931D4AE-244B-E37A-BA91-A7944A50D3EA}"/>
          </ac:picMkLst>
        </pc:picChg>
        <pc:picChg chg="del">
          <ac:chgData name="ゆっくり市場調査論" userId="03e094fd-291a-4030-9f28-a3cc6b5984cc" providerId="ADAL" clId="{45F3DE93-0631-489A-96A8-3A573996057E}" dt="2024-04-27T08:09:01.231" v="19" actId="478"/>
          <ac:picMkLst>
            <pc:docMk/>
            <pc:sldMk cId="3766490247" sldId="270"/>
            <ac:picMk id="3" creationId="{AE943C5E-AE78-085E-279A-5A4705582F02}"/>
          </ac:picMkLst>
        </pc:picChg>
        <pc:picChg chg="add del mod">
          <ac:chgData name="ゆっくり市場調査論" userId="03e094fd-291a-4030-9f28-a3cc6b5984cc" providerId="ADAL" clId="{45F3DE93-0631-489A-96A8-3A573996057E}" dt="2024-05-01T13:18:01.034" v="84" actId="478"/>
          <ac:picMkLst>
            <pc:docMk/>
            <pc:sldMk cId="3766490247" sldId="270"/>
            <ac:picMk id="4" creationId="{FB299D77-4C7D-B776-FB85-396AA16D3C57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10:08.943" v="48" actId="962"/>
        <pc:sldMkLst>
          <pc:docMk/>
          <pc:sldMk cId="1717958237" sldId="271"/>
        </pc:sldMkLst>
        <pc:picChg chg="del">
          <ac:chgData name="ゆっくり市場調査論" userId="03e094fd-291a-4030-9f28-a3cc6b5984cc" providerId="ADAL" clId="{45F3DE93-0631-489A-96A8-3A573996057E}" dt="2024-04-27T08:09:04.308" v="20" actId="478"/>
          <ac:picMkLst>
            <pc:docMk/>
            <pc:sldMk cId="1717958237" sldId="271"/>
            <ac:picMk id="3" creationId="{964343AA-5DB5-4F07-8606-223194E103C6}"/>
          </ac:picMkLst>
        </pc:picChg>
        <pc:picChg chg="add mod">
          <ac:chgData name="ゆっくり市場調査論" userId="03e094fd-291a-4030-9f28-a3cc6b5984cc" providerId="ADAL" clId="{45F3DE93-0631-489A-96A8-3A573996057E}" dt="2024-04-27T08:10:08.943" v="48" actId="962"/>
          <ac:picMkLst>
            <pc:docMk/>
            <pc:sldMk cId="1717958237" sldId="271"/>
            <ac:picMk id="4" creationId="{FEE6845C-E393-47A5-8DA5-EB6F9E885022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10:05.508" v="45" actId="962"/>
        <pc:sldMkLst>
          <pc:docMk/>
          <pc:sldMk cId="2048665574" sldId="272"/>
        </pc:sldMkLst>
        <pc:picChg chg="del">
          <ac:chgData name="ゆっくり市場調査論" userId="03e094fd-291a-4030-9f28-a3cc6b5984cc" providerId="ADAL" clId="{45F3DE93-0631-489A-96A8-3A573996057E}" dt="2024-04-27T08:09:06.295" v="21" actId="478"/>
          <ac:picMkLst>
            <pc:docMk/>
            <pc:sldMk cId="2048665574" sldId="272"/>
            <ac:picMk id="3" creationId="{81A9A3D9-0524-0C3A-D1A0-3894441A666C}"/>
          </ac:picMkLst>
        </pc:picChg>
        <pc:picChg chg="add mod">
          <ac:chgData name="ゆっくり市場調査論" userId="03e094fd-291a-4030-9f28-a3cc6b5984cc" providerId="ADAL" clId="{45F3DE93-0631-489A-96A8-3A573996057E}" dt="2024-04-27T08:10:05.508" v="45" actId="962"/>
          <ac:picMkLst>
            <pc:docMk/>
            <pc:sldMk cId="2048665574" sldId="272"/>
            <ac:picMk id="4" creationId="{46CC1774-C4FE-88D8-7E28-6AB1AA1F757C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5-01T13:16:55.404" v="77" actId="962"/>
        <pc:sldMkLst>
          <pc:docMk/>
          <pc:sldMk cId="1088303559" sldId="274"/>
        </pc:sldMkLst>
        <pc:picChg chg="add mod">
          <ac:chgData name="ゆっくり市場調査論" userId="03e094fd-291a-4030-9f28-a3cc6b5984cc" providerId="ADAL" clId="{45F3DE93-0631-489A-96A8-3A573996057E}" dt="2024-05-01T13:16:55.404" v="77" actId="962"/>
          <ac:picMkLst>
            <pc:docMk/>
            <pc:sldMk cId="1088303559" sldId="274"/>
            <ac:picMk id="3" creationId="{52AEFB85-D29A-0E26-E3E4-3F40027E1CFE}"/>
          </ac:picMkLst>
        </pc:picChg>
        <pc:picChg chg="del">
          <ac:chgData name="ゆっくり市場調査論" userId="03e094fd-291a-4030-9f28-a3cc6b5984cc" providerId="ADAL" clId="{45F3DE93-0631-489A-96A8-3A573996057E}" dt="2024-04-27T08:09:09.590" v="22" actId="478"/>
          <ac:picMkLst>
            <pc:docMk/>
            <pc:sldMk cId="1088303559" sldId="274"/>
            <ac:picMk id="3" creationId="{7899F0FF-69D1-B89C-9BB6-438D6D45C98B}"/>
          </ac:picMkLst>
        </pc:picChg>
        <pc:picChg chg="add del mod">
          <ac:chgData name="ゆっくり市場調査論" userId="03e094fd-291a-4030-9f28-a3cc6b5984cc" providerId="ADAL" clId="{45F3DE93-0631-489A-96A8-3A573996057E}" dt="2024-05-01T13:11:01.522" v="70" actId="478"/>
          <ac:picMkLst>
            <pc:docMk/>
            <pc:sldMk cId="1088303559" sldId="274"/>
            <ac:picMk id="4" creationId="{B197C971-CE38-4109-1877-53EE74DE64BD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11:17.156" v="67" actId="962"/>
        <pc:sldMkLst>
          <pc:docMk/>
          <pc:sldMk cId="1046899346" sldId="276"/>
        </pc:sldMkLst>
        <pc:picChg chg="del">
          <ac:chgData name="ゆっくり市場調査論" userId="03e094fd-291a-4030-9f28-a3cc6b5984cc" providerId="ADAL" clId="{45F3DE93-0631-489A-96A8-3A573996057E}" dt="2024-04-27T08:11:14.005" v="64" actId="478"/>
          <ac:picMkLst>
            <pc:docMk/>
            <pc:sldMk cId="1046899346" sldId="276"/>
            <ac:picMk id="3" creationId="{4497DFE0-5CD8-0504-3B02-A367AC396CBC}"/>
          </ac:picMkLst>
        </pc:picChg>
        <pc:picChg chg="add mod">
          <ac:chgData name="ゆっくり市場調査論" userId="03e094fd-291a-4030-9f28-a3cc6b5984cc" providerId="ADAL" clId="{45F3DE93-0631-489A-96A8-3A573996057E}" dt="2024-04-27T08:11:17.156" v="67" actId="962"/>
          <ac:picMkLst>
            <pc:docMk/>
            <pc:sldMk cId="1046899346" sldId="276"/>
            <ac:picMk id="4" creationId="{B2B14E6E-BFA9-ADD6-AA80-28C03F921D01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09:56.554" v="42" actId="962"/>
        <pc:sldMkLst>
          <pc:docMk/>
          <pc:sldMk cId="1121728039" sldId="280"/>
        </pc:sldMkLst>
        <pc:picChg chg="del">
          <ac:chgData name="ゆっくり市場調査論" userId="03e094fd-291a-4030-9f28-a3cc6b5984cc" providerId="ADAL" clId="{45F3DE93-0631-489A-96A8-3A573996057E}" dt="2024-04-27T08:09:18.079" v="23" actId="478"/>
          <ac:picMkLst>
            <pc:docMk/>
            <pc:sldMk cId="1121728039" sldId="280"/>
            <ac:picMk id="3" creationId="{01639965-BD07-1FDD-DCF5-FEFB27860E78}"/>
          </ac:picMkLst>
        </pc:picChg>
        <pc:picChg chg="add mod">
          <ac:chgData name="ゆっくり市場調査論" userId="03e094fd-291a-4030-9f28-a3cc6b5984cc" providerId="ADAL" clId="{45F3DE93-0631-489A-96A8-3A573996057E}" dt="2024-04-27T08:09:56.554" v="42" actId="962"/>
          <ac:picMkLst>
            <pc:docMk/>
            <pc:sldMk cId="1121728039" sldId="280"/>
            <ac:picMk id="4" creationId="{77ECA97E-A4B1-3F5A-D31F-0563EA9FFCAE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09:53.424" v="39" actId="962"/>
        <pc:sldMkLst>
          <pc:docMk/>
          <pc:sldMk cId="3039208942" sldId="281"/>
        </pc:sldMkLst>
        <pc:picChg chg="del">
          <ac:chgData name="ゆっくり市場調査論" userId="03e094fd-291a-4030-9f28-a3cc6b5984cc" providerId="ADAL" clId="{45F3DE93-0631-489A-96A8-3A573996057E}" dt="2024-04-27T08:09:19.785" v="24" actId="478"/>
          <ac:picMkLst>
            <pc:docMk/>
            <pc:sldMk cId="3039208942" sldId="281"/>
            <ac:picMk id="3" creationId="{CB7C32F8-8B69-2D21-07FD-2B8F00861690}"/>
          </ac:picMkLst>
        </pc:picChg>
        <pc:picChg chg="add mod">
          <ac:chgData name="ゆっくり市場調査論" userId="03e094fd-291a-4030-9f28-a3cc6b5984cc" providerId="ADAL" clId="{45F3DE93-0631-489A-96A8-3A573996057E}" dt="2024-04-27T08:09:53.424" v="39" actId="962"/>
          <ac:picMkLst>
            <pc:docMk/>
            <pc:sldMk cId="3039208942" sldId="281"/>
            <ac:picMk id="4" creationId="{5CC565A9-C3C4-9564-4BFF-96BBF4F7226B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15T06:43:09.244" v="6" actId="962"/>
        <pc:sldMkLst>
          <pc:docMk/>
          <pc:sldMk cId="3510665579" sldId="286"/>
        </pc:sldMkLst>
        <pc:picChg chg="del">
          <ac:chgData name="ゆっくり市場調査論" userId="03e094fd-291a-4030-9f28-a3cc6b5984cc" providerId="ADAL" clId="{45F3DE93-0631-489A-96A8-3A573996057E}" dt="2024-04-15T06:42:55.697" v="3" actId="478"/>
          <ac:picMkLst>
            <pc:docMk/>
            <pc:sldMk cId="3510665579" sldId="286"/>
            <ac:picMk id="3" creationId="{405D9BE4-A382-EFAE-4B5E-871ED9EE0773}"/>
          </ac:picMkLst>
        </pc:picChg>
        <pc:picChg chg="add mod">
          <ac:chgData name="ゆっくり市場調査論" userId="03e094fd-291a-4030-9f28-a3cc6b5984cc" providerId="ADAL" clId="{45F3DE93-0631-489A-96A8-3A573996057E}" dt="2024-04-15T06:43:09.244" v="6" actId="962"/>
          <ac:picMkLst>
            <pc:docMk/>
            <pc:sldMk cId="3510665579" sldId="286"/>
            <ac:picMk id="4" creationId="{34DF3276-778A-FC2F-8B9D-1142226405E7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5-01T13:16:44.068" v="74" actId="962"/>
        <pc:sldMkLst>
          <pc:docMk/>
          <pc:sldMk cId="4266568647" sldId="287"/>
        </pc:sldMkLst>
        <pc:picChg chg="add mod">
          <ac:chgData name="ゆっくり市場調査論" userId="03e094fd-291a-4030-9f28-a3cc6b5984cc" providerId="ADAL" clId="{45F3DE93-0631-489A-96A8-3A573996057E}" dt="2024-05-01T13:16:44.068" v="74" actId="962"/>
          <ac:picMkLst>
            <pc:docMk/>
            <pc:sldMk cId="4266568647" sldId="287"/>
            <ac:picMk id="3" creationId="{158D6E9E-2782-BE75-FBC0-3F24800A04D7}"/>
          </ac:picMkLst>
        </pc:picChg>
        <pc:picChg chg="del">
          <ac:chgData name="ゆっくり市場調査論" userId="03e094fd-291a-4030-9f28-a3cc6b5984cc" providerId="ADAL" clId="{45F3DE93-0631-489A-96A8-3A573996057E}" dt="2024-04-27T08:09:30.294" v="25" actId="478"/>
          <ac:picMkLst>
            <pc:docMk/>
            <pc:sldMk cId="4266568647" sldId="287"/>
            <ac:picMk id="3" creationId="{A8267B9D-909F-13BC-0E87-BF07C8071DEA}"/>
          </ac:picMkLst>
        </pc:picChg>
        <pc:picChg chg="add del mod">
          <ac:chgData name="ゆっくり市場調査論" userId="03e094fd-291a-4030-9f28-a3cc6b5984cc" providerId="ADAL" clId="{45F3DE93-0631-489A-96A8-3A573996057E}" dt="2024-05-01T13:14:57.979" v="71" actId="478"/>
          <ac:picMkLst>
            <pc:docMk/>
            <pc:sldMk cId="4266568647" sldId="287"/>
            <ac:picMk id="4" creationId="{71021805-0231-6774-D58D-3427622273C2}"/>
          </ac:picMkLst>
        </pc:picChg>
      </pc:sldChg>
      <pc:sldChg chg="addSp delSp modSp mod">
        <pc:chgData name="ゆっくり市場調査論" userId="03e094fd-291a-4030-9f28-a3cc6b5984cc" providerId="ADAL" clId="{45F3DE93-0631-489A-96A8-3A573996057E}" dt="2024-04-27T08:10:18.714" v="54" actId="962"/>
        <pc:sldMkLst>
          <pc:docMk/>
          <pc:sldMk cId="3827283327" sldId="292"/>
        </pc:sldMkLst>
        <pc:picChg chg="add mod">
          <ac:chgData name="ゆっくり市場調査論" userId="03e094fd-291a-4030-9f28-a3cc6b5984cc" providerId="ADAL" clId="{45F3DE93-0631-489A-96A8-3A573996057E}" dt="2024-04-27T08:10:18.714" v="54" actId="962"/>
          <ac:picMkLst>
            <pc:docMk/>
            <pc:sldMk cId="3827283327" sldId="292"/>
            <ac:picMk id="3" creationId="{3F311CBD-1FE2-0E07-D36D-109F24D21D50}"/>
          </ac:picMkLst>
        </pc:picChg>
        <pc:picChg chg="del">
          <ac:chgData name="ゆっくり市場調査論" userId="03e094fd-291a-4030-9f28-a3cc6b5984cc" providerId="ADAL" clId="{45F3DE93-0631-489A-96A8-3A573996057E}" dt="2024-04-15T06:42:03.087" v="0" actId="478"/>
          <ac:picMkLst>
            <pc:docMk/>
            <pc:sldMk cId="3827283327" sldId="292"/>
            <ac:picMk id="3" creationId="{B47094D4-84C4-F9CC-6E1C-04726B055CF7}"/>
          </ac:picMkLst>
        </pc:picChg>
        <pc:picChg chg="add del mod">
          <ac:chgData name="ゆっくり市場調査論" userId="03e094fd-291a-4030-9f28-a3cc6b5984cc" providerId="ADAL" clId="{45F3DE93-0631-489A-96A8-3A573996057E}" dt="2024-04-27T08:08:52.929" v="16" actId="478"/>
          <ac:picMkLst>
            <pc:docMk/>
            <pc:sldMk cId="3827283327" sldId="292"/>
            <ac:picMk id="4" creationId="{3C1328EB-3754-F0F6-17F3-ECD3851EB7D0}"/>
          </ac:picMkLst>
        </pc:picChg>
      </pc:sldChg>
    </pc:docChg>
  </pc:docChgLst>
  <pc:docChgLst>
    <pc:chgData name="ゆっくり市場調査論" userId="03e094fd-291a-4030-9f28-a3cc6b5984cc" providerId="ADAL" clId="{CC2368EB-B1F7-4CF1-9D0C-5175BB37839A}"/>
    <pc:docChg chg="custSel addSld delSld modSld sldOrd">
      <pc:chgData name="ゆっくり市場調査論" userId="03e094fd-291a-4030-9f28-a3cc6b5984cc" providerId="ADAL" clId="{CC2368EB-B1F7-4CF1-9D0C-5175BB37839A}" dt="2024-05-13T13:13:22.991" v="410" actId="962"/>
      <pc:docMkLst>
        <pc:docMk/>
      </pc:docMkLst>
      <pc:sldChg chg="new del">
        <pc:chgData name="ゆっくり市場調査論" userId="03e094fd-291a-4030-9f28-a3cc6b5984cc" providerId="ADAL" clId="{CC2368EB-B1F7-4CF1-9D0C-5175BB37839A}" dt="2024-05-10T12:48:54.563" v="302" actId="47"/>
        <pc:sldMkLst>
          <pc:docMk/>
          <pc:sldMk cId="2938581877" sldId="256"/>
        </pc:sldMkLst>
      </pc:sldChg>
      <pc:sldChg chg="new del">
        <pc:chgData name="ゆっくり市場調査論" userId="03e094fd-291a-4030-9f28-a3cc6b5984cc" providerId="ADAL" clId="{CC2368EB-B1F7-4CF1-9D0C-5175BB37839A}" dt="2024-05-08T12:55:34.625" v="185" actId="47"/>
        <pc:sldMkLst>
          <pc:docMk/>
          <pc:sldMk cId="3595646139" sldId="256"/>
        </pc:sldMkLst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892448066" sldId="257"/>
        </pc:sldMkLst>
        <pc:picChg chg="add mod">
          <ac:chgData name="ゆっくり市場調査論" userId="03e094fd-291a-4030-9f28-a3cc6b5984cc" providerId="ADAL" clId="{CC2368EB-B1F7-4CF1-9D0C-5175BB37839A}" dt="2024-05-08T12:55:48.702" v="187" actId="27614"/>
          <ac:picMkLst>
            <pc:docMk/>
            <pc:sldMk cId="892448066" sldId="257"/>
            <ac:picMk id="3" creationId="{EC237AEE-DD7C-4B0C-88AF-2F93485E767A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9:05.934" v="26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CC2368EB-B1F7-4CF1-9D0C-5175BB37839A}" dt="2024-05-10T12:49:00.009" v="305" actId="962"/>
        <pc:sldMkLst>
          <pc:docMk/>
          <pc:sldMk cId="3026488861" sldId="257"/>
        </pc:sldMkLst>
        <pc:picChg chg="add mod">
          <ac:chgData name="ゆっくり市場調査論" userId="03e094fd-291a-4030-9f28-a3cc6b5984cc" providerId="ADAL" clId="{CC2368EB-B1F7-4CF1-9D0C-5175BB37839A}" dt="2024-05-10T12:49:00.009" v="305" actId="962"/>
          <ac:picMkLst>
            <pc:docMk/>
            <pc:sldMk cId="3026488861" sldId="257"/>
            <ac:picMk id="3" creationId="{004EF71D-A45B-1CFD-C088-BE2197B3A204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22182308" sldId="258"/>
        </pc:sldMkLst>
        <pc:picChg chg="add mod">
          <ac:chgData name="ゆっくり市場調査論" userId="03e094fd-291a-4030-9f28-a3cc6b5984cc" providerId="ADAL" clId="{CC2368EB-B1F7-4CF1-9D0C-5175BB37839A}" dt="2024-05-08T12:55:59.896" v="190" actId="962"/>
          <ac:picMkLst>
            <pc:docMk/>
            <pc:sldMk cId="322182308" sldId="258"/>
            <ac:picMk id="3" creationId="{C2F8261A-703D-0C8F-64D3-5D7F01A8EDA5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04.065" v="308" actId="962"/>
        <pc:sldMkLst>
          <pc:docMk/>
          <pc:sldMk cId="2818065309" sldId="258"/>
        </pc:sldMkLst>
        <pc:picChg chg="add mod">
          <ac:chgData name="ゆっくり市場調査論" userId="03e094fd-291a-4030-9f28-a3cc6b5984cc" providerId="ADAL" clId="{CC2368EB-B1F7-4CF1-9D0C-5175BB37839A}" dt="2024-05-10T12:49:04.065" v="308" actId="962"/>
          <ac:picMkLst>
            <pc:docMk/>
            <pc:sldMk cId="2818065309" sldId="258"/>
            <ac:picMk id="3" creationId="{6306B9ED-DAA2-DD24-514A-C8EAEF515E8A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7.865" v="111" actId="47"/>
        <pc:sldMkLst>
          <pc:docMk/>
          <pc:sldMk cId="3428528205" sldId="258"/>
        </pc:sldMkLst>
        <pc:picChg chg="add mod">
          <ac:chgData name="ゆっくり市場調査論" userId="03e094fd-291a-4030-9f28-a3cc6b5984cc" providerId="ADAL" clId="{CC2368EB-B1F7-4CF1-9D0C-5175BB37839A}" dt="2024-05-07T11:19:21.956" v="36" actId="27614"/>
          <ac:picMkLst>
            <pc:docMk/>
            <pc:sldMk cId="3428528205" sldId="258"/>
            <ac:picMk id="3" creationId="{EC81AFEC-2492-EE9E-BBAE-04A5823D9430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7.865" v="111" actId="47"/>
        <pc:sldMkLst>
          <pc:docMk/>
          <pc:sldMk cId="599010" sldId="259"/>
        </pc:sldMkLst>
        <pc:picChg chg="add mod">
          <ac:chgData name="ゆっくり市場調査論" userId="03e094fd-291a-4030-9f28-a3cc6b5984cc" providerId="ADAL" clId="{CC2368EB-B1F7-4CF1-9D0C-5175BB37839A}" dt="2024-05-07T11:19:24.628" v="39" actId="962"/>
          <ac:picMkLst>
            <pc:docMk/>
            <pc:sldMk cId="599010" sldId="259"/>
            <ac:picMk id="3" creationId="{64B7315E-F1C1-C3E2-94C0-26371DA42519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28204154" sldId="259"/>
        </pc:sldMkLst>
        <pc:picChg chg="add mod">
          <ac:chgData name="ゆっくり市場調査論" userId="03e094fd-291a-4030-9f28-a3cc6b5984cc" providerId="ADAL" clId="{CC2368EB-B1F7-4CF1-9D0C-5175BB37839A}" dt="2024-05-08T12:56:03.097" v="193" actId="962"/>
          <ac:picMkLst>
            <pc:docMk/>
            <pc:sldMk cId="328204154" sldId="259"/>
            <ac:picMk id="3" creationId="{8E467CB0-7115-BF97-2D53-5658EE21DD6A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07.835" v="311" actId="962"/>
        <pc:sldMkLst>
          <pc:docMk/>
          <pc:sldMk cId="3960858106" sldId="259"/>
        </pc:sldMkLst>
        <pc:picChg chg="add mod">
          <ac:chgData name="ゆっくり市場調査論" userId="03e094fd-291a-4030-9f28-a3cc6b5984cc" providerId="ADAL" clId="{CC2368EB-B1F7-4CF1-9D0C-5175BB37839A}" dt="2024-05-10T12:49:07.835" v="311" actId="962"/>
          <ac:picMkLst>
            <pc:docMk/>
            <pc:sldMk cId="3960858106" sldId="259"/>
            <ac:picMk id="3" creationId="{61A36806-6547-2881-60D6-0AEA20F59D79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355" v="112" actId="47"/>
        <pc:sldMkLst>
          <pc:docMk/>
          <pc:sldMk cId="475463128" sldId="260"/>
        </pc:sldMkLst>
        <pc:picChg chg="add mod">
          <ac:chgData name="ゆっくり市場調査論" userId="03e094fd-291a-4030-9f28-a3cc6b5984cc" providerId="ADAL" clId="{CC2368EB-B1F7-4CF1-9D0C-5175BB37839A}" dt="2024-05-07T11:19:30.467" v="41" actId="27614"/>
          <ac:picMkLst>
            <pc:docMk/>
            <pc:sldMk cId="475463128" sldId="260"/>
            <ac:picMk id="3" creationId="{641FC858-A514-77DD-ADB9-8B4F25236F9F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12.312" v="314" actId="962"/>
        <pc:sldMkLst>
          <pc:docMk/>
          <pc:sldMk cId="680169653" sldId="260"/>
        </pc:sldMkLst>
        <pc:picChg chg="add mod">
          <ac:chgData name="ゆっくり市場調査論" userId="03e094fd-291a-4030-9f28-a3cc6b5984cc" providerId="ADAL" clId="{CC2368EB-B1F7-4CF1-9D0C-5175BB37839A}" dt="2024-05-10T12:49:12.312" v="314" actId="962"/>
          <ac:picMkLst>
            <pc:docMk/>
            <pc:sldMk cId="680169653" sldId="260"/>
            <ac:picMk id="3" creationId="{477216AD-3348-BDFD-2DF0-60F4DE094E4C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940977119" sldId="260"/>
        </pc:sldMkLst>
        <pc:picChg chg="add mod">
          <ac:chgData name="ゆっくり市場調査論" userId="03e094fd-291a-4030-9f28-a3cc6b5984cc" providerId="ADAL" clId="{CC2368EB-B1F7-4CF1-9D0C-5175BB37839A}" dt="2024-05-08T12:56:06.020" v="196" actId="962"/>
          <ac:picMkLst>
            <pc:docMk/>
            <pc:sldMk cId="1940977119" sldId="260"/>
            <ac:picMk id="3" creationId="{D08E8D15-5F86-F16D-AA90-775E3226D363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15.948" v="317" actId="962"/>
        <pc:sldMkLst>
          <pc:docMk/>
          <pc:sldMk cId="861863031" sldId="261"/>
        </pc:sldMkLst>
        <pc:picChg chg="add mod">
          <ac:chgData name="ゆっくり市場調査論" userId="03e094fd-291a-4030-9f28-a3cc6b5984cc" providerId="ADAL" clId="{CC2368EB-B1F7-4CF1-9D0C-5175BB37839A}" dt="2024-05-10T12:49:15.948" v="317" actId="962"/>
          <ac:picMkLst>
            <pc:docMk/>
            <pc:sldMk cId="861863031" sldId="261"/>
            <ac:picMk id="3" creationId="{25D42992-72E3-3717-0EFB-C5ACA28984B5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128009376" sldId="261"/>
        </pc:sldMkLst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2287965002" sldId="261"/>
        </pc:sldMkLst>
        <pc:picChg chg="add mod">
          <ac:chgData name="ゆっくり市場調査論" userId="03e094fd-291a-4030-9f28-a3cc6b5984cc" providerId="ADAL" clId="{CC2368EB-B1F7-4CF1-9D0C-5175BB37839A}" dt="2024-05-08T12:56:09.375" v="199" actId="962"/>
          <ac:picMkLst>
            <pc:docMk/>
            <pc:sldMk cId="2287965002" sldId="261"/>
            <ac:picMk id="3" creationId="{C1A86B7A-5203-0585-AA58-997106DBEE2E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428" v="113" actId="47"/>
        <pc:sldMkLst>
          <pc:docMk/>
          <pc:sldMk cId="2784061048" sldId="261"/>
        </pc:sldMkLst>
        <pc:picChg chg="add mod">
          <ac:chgData name="ゆっくり市場調査論" userId="03e094fd-291a-4030-9f28-a3cc6b5984cc" providerId="ADAL" clId="{CC2368EB-B1F7-4CF1-9D0C-5175BB37839A}" dt="2024-05-07T11:19:33.945" v="43" actId="27614"/>
          <ac:picMkLst>
            <pc:docMk/>
            <pc:sldMk cId="2784061048" sldId="261"/>
            <ac:picMk id="3" creationId="{9CFEC506-021C-52BA-B24D-18B03BE57E66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977" v="122" actId="47"/>
        <pc:sldMkLst>
          <pc:docMk/>
          <pc:sldMk cId="1294130341" sldId="262"/>
        </pc:sldMkLst>
        <pc:picChg chg="add mod">
          <ac:chgData name="ゆっくり市場調査論" userId="03e094fd-291a-4030-9f28-a3cc6b5984cc" providerId="ADAL" clId="{CC2368EB-B1F7-4CF1-9D0C-5175BB37839A}" dt="2024-05-07T11:20:15.162" v="66" actId="27614"/>
          <ac:picMkLst>
            <pc:docMk/>
            <pc:sldMk cId="1294130341" sldId="262"/>
            <ac:picMk id="3" creationId="{E45FA233-4CAA-C616-30A3-21D58C0B4EE4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2865780749" sldId="262"/>
        </pc:sldMkLst>
        <pc:picChg chg="add mod">
          <ac:chgData name="ゆっくり市場調査論" userId="03e094fd-291a-4030-9f28-a3cc6b5984cc" providerId="ADAL" clId="{CC2368EB-B1F7-4CF1-9D0C-5175BB37839A}" dt="2024-05-08T12:56:12.481" v="202" actId="962"/>
          <ac:picMkLst>
            <pc:docMk/>
            <pc:sldMk cId="2865780749" sldId="262"/>
            <ac:picMk id="3" creationId="{071D789B-995F-A873-248E-E8E6097A46D5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19.901" v="320" actId="962"/>
        <pc:sldMkLst>
          <pc:docMk/>
          <pc:sldMk cId="3890557171" sldId="262"/>
        </pc:sldMkLst>
        <pc:picChg chg="add mod">
          <ac:chgData name="ゆっくり市場調査論" userId="03e094fd-291a-4030-9f28-a3cc6b5984cc" providerId="ADAL" clId="{CC2368EB-B1F7-4CF1-9D0C-5175BB37839A}" dt="2024-05-10T12:49:19.901" v="320" actId="962"/>
          <ac:picMkLst>
            <pc:docMk/>
            <pc:sldMk cId="3890557171" sldId="262"/>
            <ac:picMk id="3" creationId="{36CD19A8-2928-EA43-3B53-966B01ECCCF0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999992612" sldId="262"/>
        </pc:sldMkLst>
      </pc:sldChg>
      <pc:sldChg chg="addSp modSp new del mod">
        <pc:chgData name="ゆっくり市場調査論" userId="03e094fd-291a-4030-9f28-a3cc6b5984cc" providerId="ADAL" clId="{CC2368EB-B1F7-4CF1-9D0C-5175BB37839A}" dt="2024-05-08T12:55:29.040" v="123" actId="47"/>
        <pc:sldMkLst>
          <pc:docMk/>
          <pc:sldMk cId="1403340899" sldId="263"/>
        </pc:sldMkLst>
        <pc:picChg chg="add mod">
          <ac:chgData name="ゆっくり市場調査論" userId="03e094fd-291a-4030-9f28-a3cc6b5984cc" providerId="ADAL" clId="{CC2368EB-B1F7-4CF1-9D0C-5175BB37839A}" dt="2024-05-07T11:20:19.158" v="69" actId="962"/>
          <ac:picMkLst>
            <pc:docMk/>
            <pc:sldMk cId="1403340899" sldId="263"/>
            <ac:picMk id="3" creationId="{A7975C0D-C538-762C-519E-DE9E654F4987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2601162370" sldId="263"/>
        </pc:sldMkLst>
      </pc:sldChg>
      <pc:sldChg chg="addSp modSp new mod">
        <pc:chgData name="ゆっくり市場調査論" userId="03e094fd-291a-4030-9f28-a3cc6b5984cc" providerId="ADAL" clId="{CC2368EB-B1F7-4CF1-9D0C-5175BB37839A}" dt="2024-05-10T12:49:23.735" v="323" actId="962"/>
        <pc:sldMkLst>
          <pc:docMk/>
          <pc:sldMk cId="3720294883" sldId="263"/>
        </pc:sldMkLst>
        <pc:picChg chg="add mod">
          <ac:chgData name="ゆっくり市場調査論" userId="03e094fd-291a-4030-9f28-a3cc6b5984cc" providerId="ADAL" clId="{CC2368EB-B1F7-4CF1-9D0C-5175BB37839A}" dt="2024-05-10T12:49:23.735" v="323" actId="962"/>
          <ac:picMkLst>
            <pc:docMk/>
            <pc:sldMk cId="3720294883" sldId="263"/>
            <ac:picMk id="3" creationId="{27CCE2A2-301F-26F0-6436-45BA1DA9C5F9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4287339911" sldId="263"/>
        </pc:sldMkLst>
        <pc:picChg chg="add mod">
          <ac:chgData name="ゆっくり市場調査論" userId="03e094fd-291a-4030-9f28-a3cc6b5984cc" providerId="ADAL" clId="{CC2368EB-B1F7-4CF1-9D0C-5175BB37839A}" dt="2024-05-08T12:56:15.736" v="205" actId="962"/>
          <ac:picMkLst>
            <pc:docMk/>
            <pc:sldMk cId="4287339911" sldId="263"/>
            <ac:picMk id="3" creationId="{191422C2-93C0-3E41-A311-60B00D2011DA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2580997502" sldId="264"/>
        </pc:sldMkLst>
        <pc:picChg chg="add mod">
          <ac:chgData name="ゆっくり市場調査論" userId="03e094fd-291a-4030-9f28-a3cc6b5984cc" providerId="ADAL" clId="{CC2368EB-B1F7-4CF1-9D0C-5175BB37839A}" dt="2024-05-08T12:56:18.798" v="208" actId="962"/>
          <ac:picMkLst>
            <pc:docMk/>
            <pc:sldMk cId="2580997502" sldId="264"/>
            <ac:picMk id="3" creationId="{1D1E467A-3257-C1B4-7126-13816305C47C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095" v="124" actId="47"/>
        <pc:sldMkLst>
          <pc:docMk/>
          <pc:sldMk cId="2844385711" sldId="264"/>
        </pc:sldMkLst>
        <pc:picChg chg="add mod">
          <ac:chgData name="ゆっくり市場調査論" userId="03e094fd-291a-4030-9f28-a3cc6b5984cc" providerId="ADAL" clId="{CC2368EB-B1F7-4CF1-9D0C-5175BB37839A}" dt="2024-05-07T11:20:24.542" v="72" actId="962"/>
          <ac:picMkLst>
            <pc:docMk/>
            <pc:sldMk cId="2844385711" sldId="264"/>
            <ac:picMk id="3" creationId="{16DAB1A0-085F-1C30-7E72-72390C0A6354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26.828" v="326" actId="962"/>
        <pc:sldMkLst>
          <pc:docMk/>
          <pc:sldMk cId="3280469875" sldId="264"/>
        </pc:sldMkLst>
        <pc:picChg chg="add mod">
          <ac:chgData name="ゆっくり市場調査論" userId="03e094fd-291a-4030-9f28-a3cc6b5984cc" providerId="ADAL" clId="{CC2368EB-B1F7-4CF1-9D0C-5175BB37839A}" dt="2024-05-10T12:49:26.828" v="326" actId="962"/>
          <ac:picMkLst>
            <pc:docMk/>
            <pc:sldMk cId="3280469875" sldId="264"/>
            <ac:picMk id="3" creationId="{7D2D564F-F6D7-425B-0184-AECDE2CC5D3B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107" v="125" actId="47"/>
        <pc:sldMkLst>
          <pc:docMk/>
          <pc:sldMk cId="631913713" sldId="265"/>
        </pc:sldMkLst>
        <pc:picChg chg="add mod">
          <ac:chgData name="ゆっくり市場調査論" userId="03e094fd-291a-4030-9f28-a3cc6b5984cc" providerId="ADAL" clId="{CC2368EB-B1F7-4CF1-9D0C-5175BB37839A}" dt="2024-05-07T11:20:28.193" v="75" actId="962"/>
          <ac:picMkLst>
            <pc:docMk/>
            <pc:sldMk cId="631913713" sldId="265"/>
            <ac:picMk id="3" creationId="{E4B4C510-C518-A2DE-078F-FC5A5D309957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30.293" v="329" actId="962"/>
        <pc:sldMkLst>
          <pc:docMk/>
          <pc:sldMk cId="1104738231" sldId="265"/>
        </pc:sldMkLst>
        <pc:picChg chg="add mod">
          <ac:chgData name="ゆっくり市場調査論" userId="03e094fd-291a-4030-9f28-a3cc6b5984cc" providerId="ADAL" clId="{CC2368EB-B1F7-4CF1-9D0C-5175BB37839A}" dt="2024-05-10T12:49:30.293" v="329" actId="962"/>
          <ac:picMkLst>
            <pc:docMk/>
            <pc:sldMk cId="1104738231" sldId="265"/>
            <ac:picMk id="3" creationId="{9125CF20-4718-2483-D3E4-E481B9BEAD65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2026075014" sldId="265"/>
        </pc:sldMkLst>
        <pc:picChg chg="add mod">
          <ac:chgData name="ゆっくり市場調査論" userId="03e094fd-291a-4030-9f28-a3cc6b5984cc" providerId="ADAL" clId="{CC2368EB-B1F7-4CF1-9D0C-5175BB37839A}" dt="2024-05-08T12:56:22.611" v="211" actId="962"/>
          <ac:picMkLst>
            <pc:docMk/>
            <pc:sldMk cId="2026075014" sldId="265"/>
            <ac:picMk id="3" creationId="{C93B97A7-81B8-04EB-E31E-5982053D7965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2320711093" sldId="265"/>
        </pc:sldMkLst>
      </pc:sldChg>
      <pc:sldChg chg="addSp modSp new del mod">
        <pc:chgData name="ゆっくり市場調査論" userId="03e094fd-291a-4030-9f28-a3cc6b5984cc" providerId="ADAL" clId="{CC2368EB-B1F7-4CF1-9D0C-5175BB37839A}" dt="2024-05-08T12:55:29.162" v="126" actId="47"/>
        <pc:sldMkLst>
          <pc:docMk/>
          <pc:sldMk cId="372801993" sldId="266"/>
        </pc:sldMkLst>
        <pc:picChg chg="add mod">
          <ac:chgData name="ゆっくり市場調査論" userId="03e094fd-291a-4030-9f28-a3cc6b5984cc" providerId="ADAL" clId="{CC2368EB-B1F7-4CF1-9D0C-5175BB37839A}" dt="2024-05-07T11:20:32.041" v="77" actId="27614"/>
          <ac:picMkLst>
            <pc:docMk/>
            <pc:sldMk cId="372801993" sldId="266"/>
            <ac:picMk id="3" creationId="{7AF838C0-318D-50FF-9197-57C9E70F98D3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542360458" sldId="266"/>
        </pc:sldMkLst>
        <pc:picChg chg="add mod">
          <ac:chgData name="ゆっくり市場調査論" userId="03e094fd-291a-4030-9f28-a3cc6b5984cc" providerId="ADAL" clId="{CC2368EB-B1F7-4CF1-9D0C-5175BB37839A}" dt="2024-05-08T12:56:28.464" v="214" actId="962"/>
          <ac:picMkLst>
            <pc:docMk/>
            <pc:sldMk cId="542360458" sldId="266"/>
            <ac:picMk id="3" creationId="{B84C6EA0-5A54-F295-04F8-EBDA93B66E62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33.712" v="332" actId="962"/>
        <pc:sldMkLst>
          <pc:docMk/>
          <pc:sldMk cId="1512742083" sldId="266"/>
        </pc:sldMkLst>
        <pc:picChg chg="add mod">
          <ac:chgData name="ゆっくり市場調査論" userId="03e094fd-291a-4030-9f28-a3cc6b5984cc" providerId="ADAL" clId="{CC2368EB-B1F7-4CF1-9D0C-5175BB37839A}" dt="2024-05-10T12:49:33.712" v="332" actId="962"/>
          <ac:picMkLst>
            <pc:docMk/>
            <pc:sldMk cId="1512742083" sldId="266"/>
            <ac:picMk id="3" creationId="{4A91CF0E-5C07-5B9A-620B-8EAE8DBD3DB1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2987503183" sldId="266"/>
        </pc:sldMkLst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299008619" sldId="267"/>
        </pc:sldMkLst>
        <pc:picChg chg="add mod">
          <ac:chgData name="ゆっくり市場調査論" userId="03e094fd-291a-4030-9f28-a3cc6b5984cc" providerId="ADAL" clId="{CC2368EB-B1F7-4CF1-9D0C-5175BB37839A}" dt="2024-05-08T12:56:31.535" v="217" actId="962"/>
          <ac:picMkLst>
            <pc:docMk/>
            <pc:sldMk cId="1299008619" sldId="267"/>
            <ac:picMk id="3" creationId="{49304A17-16FF-B334-768C-E5805B3A9C41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221" v="127" actId="47"/>
        <pc:sldMkLst>
          <pc:docMk/>
          <pc:sldMk cId="2431014942" sldId="267"/>
        </pc:sldMkLst>
        <pc:picChg chg="add mod">
          <ac:chgData name="ゆっくり市場調査論" userId="03e094fd-291a-4030-9f28-a3cc6b5984cc" providerId="ADAL" clId="{CC2368EB-B1F7-4CF1-9D0C-5175BB37839A}" dt="2024-05-07T11:20:35.669" v="79" actId="27614"/>
          <ac:picMkLst>
            <pc:docMk/>
            <pc:sldMk cId="2431014942" sldId="267"/>
            <ac:picMk id="3" creationId="{2F64FCA9-4949-7AD8-BF3C-6D4463F5EEF6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2897316799" sldId="267"/>
        </pc:sldMkLst>
      </pc:sldChg>
      <pc:sldChg chg="addSp modSp new mod">
        <pc:chgData name="ゆっくり市場調査論" userId="03e094fd-291a-4030-9f28-a3cc6b5984cc" providerId="ADAL" clId="{CC2368EB-B1F7-4CF1-9D0C-5175BB37839A}" dt="2024-05-10T12:49:37.198" v="335" actId="962"/>
        <pc:sldMkLst>
          <pc:docMk/>
          <pc:sldMk cId="3593247847" sldId="267"/>
        </pc:sldMkLst>
        <pc:picChg chg="add mod">
          <ac:chgData name="ゆっくり市場調査論" userId="03e094fd-291a-4030-9f28-a3cc6b5984cc" providerId="ADAL" clId="{CC2368EB-B1F7-4CF1-9D0C-5175BB37839A}" dt="2024-05-10T12:49:37.198" v="335" actId="962"/>
          <ac:picMkLst>
            <pc:docMk/>
            <pc:sldMk cId="3593247847" sldId="267"/>
            <ac:picMk id="3" creationId="{A06AED2F-750C-E79B-00E9-179143DDCB1C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230" v="128" actId="47"/>
        <pc:sldMkLst>
          <pc:docMk/>
          <pc:sldMk cId="55451191" sldId="268"/>
        </pc:sldMkLst>
        <pc:picChg chg="add mod">
          <ac:chgData name="ゆっくり市場調査論" userId="03e094fd-291a-4030-9f28-a3cc6b5984cc" providerId="ADAL" clId="{CC2368EB-B1F7-4CF1-9D0C-5175BB37839A}" dt="2024-05-07T11:20:39.098" v="81" actId="27614"/>
          <ac:picMkLst>
            <pc:docMk/>
            <pc:sldMk cId="55451191" sldId="268"/>
            <ac:picMk id="3" creationId="{5E9AE3C9-F7AE-68AF-F41F-8CA7B64B8EDB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2609306051" sldId="268"/>
        </pc:sldMkLst>
      </pc:sldChg>
      <pc:sldChg chg="addSp delSp modSp new mod">
        <pc:chgData name="ゆっくり市場調査論" userId="03e094fd-291a-4030-9f28-a3cc6b5984cc" providerId="ADAL" clId="{CC2368EB-B1F7-4CF1-9D0C-5175BB37839A}" dt="2024-05-13T13:13:22.991" v="410" actId="962"/>
        <pc:sldMkLst>
          <pc:docMk/>
          <pc:sldMk cId="3828084574" sldId="268"/>
        </pc:sldMkLst>
        <pc:picChg chg="add del mod">
          <ac:chgData name="ゆっくり市場調査論" userId="03e094fd-291a-4030-9f28-a3cc6b5984cc" providerId="ADAL" clId="{CC2368EB-B1F7-4CF1-9D0C-5175BB37839A}" dt="2024-05-13T13:13:17.329" v="407" actId="478"/>
          <ac:picMkLst>
            <pc:docMk/>
            <pc:sldMk cId="3828084574" sldId="268"/>
            <ac:picMk id="3" creationId="{71E05250-832D-11D9-79B8-DDDB3ADF8FC4}"/>
          </ac:picMkLst>
        </pc:picChg>
        <pc:picChg chg="add mod">
          <ac:chgData name="ゆっくり市場調査論" userId="03e094fd-291a-4030-9f28-a3cc6b5984cc" providerId="ADAL" clId="{CC2368EB-B1F7-4CF1-9D0C-5175BB37839A}" dt="2024-05-13T13:13:22.991" v="410" actId="962"/>
          <ac:picMkLst>
            <pc:docMk/>
            <pc:sldMk cId="3828084574" sldId="268"/>
            <ac:picMk id="4" creationId="{B9B5D7AB-5433-9034-950D-64B8EE686BBF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4038077398" sldId="268"/>
        </pc:sldMkLst>
        <pc:picChg chg="add mod">
          <ac:chgData name="ゆっくり市場調査論" userId="03e094fd-291a-4030-9f28-a3cc6b5984cc" providerId="ADAL" clId="{CC2368EB-B1F7-4CF1-9D0C-5175BB37839A}" dt="2024-05-08T12:56:35.022" v="219" actId="27614"/>
          <ac:picMkLst>
            <pc:docMk/>
            <pc:sldMk cId="4038077398" sldId="268"/>
            <ac:picMk id="3" creationId="{59D6199F-AA4C-B3D0-FF11-E1C6A99CEB11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095341436" sldId="269"/>
        </pc:sldMkLst>
        <pc:picChg chg="add mod">
          <ac:chgData name="ゆっくり市場調査論" userId="03e094fd-291a-4030-9f28-a3cc6b5984cc" providerId="ADAL" clId="{CC2368EB-B1F7-4CF1-9D0C-5175BB37839A}" dt="2024-05-08T12:56:37.733" v="221" actId="27614"/>
          <ac:picMkLst>
            <pc:docMk/>
            <pc:sldMk cId="1095341436" sldId="269"/>
            <ac:picMk id="3" creationId="{7CA4B699-ACF5-C24B-BC91-D99691FAEB06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662423603" sldId="269"/>
        </pc:sldMkLst>
      </pc:sldChg>
      <pc:sldChg chg="addSp modSp new mod">
        <pc:chgData name="ゆっくり市場調査論" userId="03e094fd-291a-4030-9f28-a3cc6b5984cc" providerId="ADAL" clId="{CC2368EB-B1F7-4CF1-9D0C-5175BB37839A}" dt="2024-05-10T12:49:44.886" v="341" actId="962"/>
        <pc:sldMkLst>
          <pc:docMk/>
          <pc:sldMk cId="2105050645" sldId="269"/>
        </pc:sldMkLst>
        <pc:picChg chg="add mod">
          <ac:chgData name="ゆっくり市場調査論" userId="03e094fd-291a-4030-9f28-a3cc6b5984cc" providerId="ADAL" clId="{CC2368EB-B1F7-4CF1-9D0C-5175BB37839A}" dt="2024-05-10T12:49:44.886" v="341" actId="962"/>
          <ac:picMkLst>
            <pc:docMk/>
            <pc:sldMk cId="2105050645" sldId="269"/>
            <ac:picMk id="3" creationId="{89225492-2E3E-BA6F-E1F0-14257274A676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306" v="129" actId="47"/>
        <pc:sldMkLst>
          <pc:docMk/>
          <pc:sldMk cId="3853069636" sldId="269"/>
        </pc:sldMkLst>
        <pc:picChg chg="add mod">
          <ac:chgData name="ゆっくり市場調査論" userId="03e094fd-291a-4030-9f28-a3cc6b5984cc" providerId="ADAL" clId="{CC2368EB-B1F7-4CF1-9D0C-5175BB37839A}" dt="2024-05-07T11:20:43.689" v="83" actId="27614"/>
          <ac:picMkLst>
            <pc:docMk/>
            <pc:sldMk cId="3853069636" sldId="269"/>
            <ac:picMk id="3" creationId="{0FE74FA2-0A36-0876-815A-FD567A873CF7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429061437" sldId="270"/>
        </pc:sldMkLst>
        <pc:picChg chg="add mod">
          <ac:chgData name="ゆっくり市場調査論" userId="03e094fd-291a-4030-9f28-a3cc6b5984cc" providerId="ADAL" clId="{CC2368EB-B1F7-4CF1-9D0C-5175BB37839A}" dt="2024-05-08T12:56:40.382" v="224" actId="962"/>
          <ac:picMkLst>
            <pc:docMk/>
            <pc:sldMk cId="3429061437" sldId="270"/>
            <ac:picMk id="3" creationId="{9AE7C145-3AD7-7498-1119-BD01136DF5F1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373" v="130" actId="47"/>
        <pc:sldMkLst>
          <pc:docMk/>
          <pc:sldMk cId="3632550198" sldId="270"/>
        </pc:sldMkLst>
        <pc:picChg chg="add mod">
          <ac:chgData name="ゆっくり市場調査論" userId="03e094fd-291a-4030-9f28-a3cc6b5984cc" providerId="ADAL" clId="{CC2368EB-B1F7-4CF1-9D0C-5175BB37839A}" dt="2024-05-07T11:20:47.112" v="85" actId="27614"/>
          <ac:picMkLst>
            <pc:docMk/>
            <pc:sldMk cId="3632550198" sldId="270"/>
            <ac:picMk id="3" creationId="{7A41C25E-9728-818F-09AA-D2E96478B1B3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766490247" sldId="270"/>
        </pc:sldMkLst>
      </pc:sldChg>
      <pc:sldChg chg="addSp modSp new mod">
        <pc:chgData name="ゆっくり市場調査論" userId="03e094fd-291a-4030-9f28-a3cc6b5984cc" providerId="ADAL" clId="{CC2368EB-B1F7-4CF1-9D0C-5175BB37839A}" dt="2024-05-10T12:49:48.617" v="344" actId="962"/>
        <pc:sldMkLst>
          <pc:docMk/>
          <pc:sldMk cId="3820452100" sldId="270"/>
        </pc:sldMkLst>
        <pc:picChg chg="add mod">
          <ac:chgData name="ゆっくり市場調査論" userId="03e094fd-291a-4030-9f28-a3cc6b5984cc" providerId="ADAL" clId="{CC2368EB-B1F7-4CF1-9D0C-5175BB37839A}" dt="2024-05-10T12:49:48.617" v="344" actId="962"/>
          <ac:picMkLst>
            <pc:docMk/>
            <pc:sldMk cId="3820452100" sldId="270"/>
            <ac:picMk id="3" creationId="{0FD0F2B7-CD49-440F-B96F-1A702B85240E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49:52.522" v="347" actId="962"/>
        <pc:sldMkLst>
          <pc:docMk/>
          <pc:sldMk cId="624894549" sldId="271"/>
        </pc:sldMkLst>
        <pc:picChg chg="add mod">
          <ac:chgData name="ゆっくり市場調査論" userId="03e094fd-291a-4030-9f28-a3cc6b5984cc" providerId="ADAL" clId="{CC2368EB-B1F7-4CF1-9D0C-5175BB37839A}" dt="2024-05-10T12:49:52.522" v="347" actId="962"/>
          <ac:picMkLst>
            <pc:docMk/>
            <pc:sldMk cId="624894549" sldId="271"/>
            <ac:picMk id="3" creationId="{7728C29B-DA9B-BFB1-5292-CCD845180965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387" v="131" actId="47"/>
        <pc:sldMkLst>
          <pc:docMk/>
          <pc:sldMk cId="884722326" sldId="271"/>
        </pc:sldMkLst>
        <pc:picChg chg="add mod">
          <ac:chgData name="ゆっくり市場調査論" userId="03e094fd-291a-4030-9f28-a3cc6b5984cc" providerId="ADAL" clId="{CC2368EB-B1F7-4CF1-9D0C-5175BB37839A}" dt="2024-05-07T11:20:50.827" v="87" actId="27614"/>
          <ac:picMkLst>
            <pc:docMk/>
            <pc:sldMk cId="884722326" sldId="271"/>
            <ac:picMk id="3" creationId="{5F06659C-B027-639A-A8FC-343C355E68BB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717958237" sldId="271"/>
        </pc:sldMkLst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076685255" sldId="271"/>
        </pc:sldMkLst>
        <pc:picChg chg="add mod">
          <ac:chgData name="ゆっくり市場調査論" userId="03e094fd-291a-4030-9f28-a3cc6b5984cc" providerId="ADAL" clId="{CC2368EB-B1F7-4CF1-9D0C-5175BB37839A}" dt="2024-05-08T12:56:43.533" v="227" actId="962"/>
          <ac:picMkLst>
            <pc:docMk/>
            <pc:sldMk cId="3076685255" sldId="271"/>
            <ac:picMk id="3" creationId="{67A68BA9-C0FA-A845-BE37-A5E23A661F37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455" v="132" actId="47"/>
        <pc:sldMkLst>
          <pc:docMk/>
          <pc:sldMk cId="1007062899" sldId="272"/>
        </pc:sldMkLst>
        <pc:picChg chg="add mod">
          <ac:chgData name="ゆっくり市場調査論" userId="03e094fd-291a-4030-9f28-a3cc6b5984cc" providerId="ADAL" clId="{CC2368EB-B1F7-4CF1-9D0C-5175BB37839A}" dt="2024-05-07T11:20:54.166" v="89" actId="27614"/>
          <ac:picMkLst>
            <pc:docMk/>
            <pc:sldMk cId="1007062899" sldId="272"/>
            <ac:picMk id="3" creationId="{F4F6E37A-DB70-8556-169C-D19F7C8662A2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744416929" sldId="272"/>
        </pc:sldMkLst>
        <pc:picChg chg="add mod">
          <ac:chgData name="ゆっくり市場調査論" userId="03e094fd-291a-4030-9f28-a3cc6b5984cc" providerId="ADAL" clId="{CC2368EB-B1F7-4CF1-9D0C-5175BB37839A}" dt="2024-05-08T12:56:46.481" v="230" actId="962"/>
          <ac:picMkLst>
            <pc:docMk/>
            <pc:sldMk cId="1744416929" sldId="272"/>
            <ac:picMk id="3" creationId="{7F83F40E-F334-8724-1913-5C550156D779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2048665574" sldId="272"/>
        </pc:sldMkLst>
      </pc:sldChg>
      <pc:sldChg chg="addSp modSp new mod">
        <pc:chgData name="ゆっくり市場調査論" userId="03e094fd-291a-4030-9f28-a3cc6b5984cc" providerId="ADAL" clId="{CC2368EB-B1F7-4CF1-9D0C-5175BB37839A}" dt="2024-05-10T12:49:57.740" v="350" actId="962"/>
        <pc:sldMkLst>
          <pc:docMk/>
          <pc:sldMk cId="3696791217" sldId="272"/>
        </pc:sldMkLst>
        <pc:picChg chg="add mod">
          <ac:chgData name="ゆっくり市場調査論" userId="03e094fd-291a-4030-9f28-a3cc6b5984cc" providerId="ADAL" clId="{CC2368EB-B1F7-4CF1-9D0C-5175BB37839A}" dt="2024-05-10T12:49:57.740" v="350" actId="962"/>
          <ac:picMkLst>
            <pc:docMk/>
            <pc:sldMk cId="3696791217" sldId="272"/>
            <ac:picMk id="3" creationId="{881331B6-6F8A-E068-6113-7FD6CE661871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409809814" sldId="273"/>
        </pc:sldMkLst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2256891368" sldId="273"/>
        </pc:sldMkLst>
        <pc:picChg chg="add mod">
          <ac:chgData name="ゆっくり市場調査論" userId="03e094fd-291a-4030-9f28-a3cc6b5984cc" providerId="ADAL" clId="{CC2368EB-B1F7-4CF1-9D0C-5175BB37839A}" dt="2024-05-08T12:56:49.582" v="233" actId="962"/>
          <ac:picMkLst>
            <pc:docMk/>
            <pc:sldMk cId="2256891368" sldId="273"/>
            <ac:picMk id="3" creationId="{2B87C9B5-EE9D-0071-9010-39689FA4DC68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50:02.207" v="353" actId="962"/>
        <pc:sldMkLst>
          <pc:docMk/>
          <pc:sldMk cId="2481378645" sldId="273"/>
        </pc:sldMkLst>
        <pc:picChg chg="add mod">
          <ac:chgData name="ゆっくり市場調査論" userId="03e094fd-291a-4030-9f28-a3cc6b5984cc" providerId="ADAL" clId="{CC2368EB-B1F7-4CF1-9D0C-5175BB37839A}" dt="2024-05-10T12:50:02.207" v="353" actId="962"/>
          <ac:picMkLst>
            <pc:docMk/>
            <pc:sldMk cId="2481378645" sldId="273"/>
            <ac:picMk id="3" creationId="{0D0DBBD0-E9F7-423D-5E76-F65CCF0C3AA2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513" v="133" actId="47"/>
        <pc:sldMkLst>
          <pc:docMk/>
          <pc:sldMk cId="2873663546" sldId="273"/>
        </pc:sldMkLst>
        <pc:picChg chg="add mod">
          <ac:chgData name="ゆっくり市場調査論" userId="03e094fd-291a-4030-9f28-a3cc6b5984cc" providerId="ADAL" clId="{CC2368EB-B1F7-4CF1-9D0C-5175BB37839A}" dt="2024-05-07T11:20:57.145" v="91" actId="27614"/>
          <ac:picMkLst>
            <pc:docMk/>
            <pc:sldMk cId="2873663546" sldId="273"/>
            <ac:picMk id="3" creationId="{82F52768-7ED3-A89B-2436-9D6119620E16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573" v="134" actId="47"/>
        <pc:sldMkLst>
          <pc:docMk/>
          <pc:sldMk cId="439193283" sldId="274"/>
        </pc:sldMkLst>
        <pc:picChg chg="add mod">
          <ac:chgData name="ゆっくり市場調査論" userId="03e094fd-291a-4030-9f28-a3cc6b5984cc" providerId="ADAL" clId="{CC2368EB-B1F7-4CF1-9D0C-5175BB37839A}" dt="2024-05-07T11:21:00.520" v="94" actId="962"/>
          <ac:picMkLst>
            <pc:docMk/>
            <pc:sldMk cId="439193283" sldId="274"/>
            <ac:picMk id="3" creationId="{29AE4B95-50B0-6F9E-E7E6-1B5EA1B4CD96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088303559" sldId="274"/>
        </pc:sldMkLst>
      </pc:sldChg>
      <pc:sldChg chg="addSp modSp new mod">
        <pc:chgData name="ゆっくり市場調査論" userId="03e094fd-291a-4030-9f28-a3cc6b5984cc" providerId="ADAL" clId="{CC2368EB-B1F7-4CF1-9D0C-5175BB37839A}" dt="2024-05-10T12:50:06.753" v="356" actId="962"/>
        <pc:sldMkLst>
          <pc:docMk/>
          <pc:sldMk cId="1948900433" sldId="274"/>
        </pc:sldMkLst>
        <pc:picChg chg="add mod">
          <ac:chgData name="ゆっくり市場調査論" userId="03e094fd-291a-4030-9f28-a3cc6b5984cc" providerId="ADAL" clId="{CC2368EB-B1F7-4CF1-9D0C-5175BB37839A}" dt="2024-05-10T12:50:06.753" v="356" actId="962"/>
          <ac:picMkLst>
            <pc:docMk/>
            <pc:sldMk cId="1948900433" sldId="274"/>
            <ac:picMk id="3" creationId="{9B071565-FCBC-3799-F934-B11D1B9720B9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969682066" sldId="274"/>
        </pc:sldMkLst>
        <pc:picChg chg="add mod">
          <ac:chgData name="ゆっくり市場調査論" userId="03e094fd-291a-4030-9f28-a3cc6b5984cc" providerId="ADAL" clId="{CC2368EB-B1F7-4CF1-9D0C-5175BB37839A}" dt="2024-05-08T12:56:52.797" v="236" actId="962"/>
          <ac:picMkLst>
            <pc:docMk/>
            <pc:sldMk cId="1969682066" sldId="274"/>
            <ac:picMk id="3" creationId="{81BD2497-1EC2-9056-4FB6-E8E4FA9BE1CE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269166914" sldId="275"/>
        </pc:sldMkLst>
        <pc:picChg chg="add mod">
          <ac:chgData name="ゆっくり市場調査論" userId="03e094fd-291a-4030-9f28-a3cc6b5984cc" providerId="ADAL" clId="{CC2368EB-B1F7-4CF1-9D0C-5175BB37839A}" dt="2024-05-08T12:56:59.007" v="239" actId="962"/>
          <ac:picMkLst>
            <pc:docMk/>
            <pc:sldMk cId="1269166914" sldId="275"/>
            <ac:picMk id="3" creationId="{AFCBB24E-120B-9ED6-16BA-38825143DDAD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634" v="135" actId="47"/>
        <pc:sldMkLst>
          <pc:docMk/>
          <pc:sldMk cId="1601003941" sldId="275"/>
        </pc:sldMkLst>
        <pc:picChg chg="add mod">
          <ac:chgData name="ゆっくり市場調査論" userId="03e094fd-291a-4030-9f28-a3cc6b5984cc" providerId="ADAL" clId="{CC2368EB-B1F7-4CF1-9D0C-5175BB37839A}" dt="2024-05-07T11:21:10.309" v="96" actId="27614"/>
          <ac:picMkLst>
            <pc:docMk/>
            <pc:sldMk cId="1601003941" sldId="275"/>
            <ac:picMk id="3" creationId="{EACDD14F-7A1F-D650-6DEE-6D03D21F8295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50:10.631" v="359" actId="962"/>
        <pc:sldMkLst>
          <pc:docMk/>
          <pc:sldMk cId="2695105692" sldId="275"/>
        </pc:sldMkLst>
        <pc:picChg chg="add mod">
          <ac:chgData name="ゆっくり市場調査論" userId="03e094fd-291a-4030-9f28-a3cc6b5984cc" providerId="ADAL" clId="{CC2368EB-B1F7-4CF1-9D0C-5175BB37839A}" dt="2024-05-10T12:50:10.631" v="359" actId="962"/>
          <ac:picMkLst>
            <pc:docMk/>
            <pc:sldMk cId="2695105692" sldId="275"/>
            <ac:picMk id="3" creationId="{28310349-AB35-75C3-A986-F83E413A4FD5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293617783" sldId="275"/>
        </pc:sldMkLst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731295201" sldId="276"/>
        </pc:sldMkLst>
        <pc:picChg chg="add mod">
          <ac:chgData name="ゆっくり市場調査論" userId="03e094fd-291a-4030-9f28-a3cc6b5984cc" providerId="ADAL" clId="{CC2368EB-B1F7-4CF1-9D0C-5175BB37839A}" dt="2024-05-08T12:57:02.791" v="241" actId="27614"/>
          <ac:picMkLst>
            <pc:docMk/>
            <pc:sldMk cId="731295201" sldId="276"/>
            <ac:picMk id="3" creationId="{A209A51F-9CF7-D201-592D-271023027B64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046899346" sldId="276"/>
        </pc:sldMkLst>
      </pc:sldChg>
      <pc:sldChg chg="addSp modSp new mod">
        <pc:chgData name="ゆっくり市場調査論" userId="03e094fd-291a-4030-9f28-a3cc6b5984cc" providerId="ADAL" clId="{CC2368EB-B1F7-4CF1-9D0C-5175BB37839A}" dt="2024-05-10T12:50:15.327" v="362" actId="962"/>
        <pc:sldMkLst>
          <pc:docMk/>
          <pc:sldMk cId="2355978117" sldId="276"/>
        </pc:sldMkLst>
        <pc:picChg chg="add mod">
          <ac:chgData name="ゆっくり市場調査論" userId="03e094fd-291a-4030-9f28-a3cc6b5984cc" providerId="ADAL" clId="{CC2368EB-B1F7-4CF1-9D0C-5175BB37839A}" dt="2024-05-10T12:50:15.327" v="362" actId="962"/>
          <ac:picMkLst>
            <pc:docMk/>
            <pc:sldMk cId="2355978117" sldId="276"/>
            <ac:picMk id="3" creationId="{5F2D10B0-27CC-BD72-4733-B78882ECE812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692" v="136" actId="47"/>
        <pc:sldMkLst>
          <pc:docMk/>
          <pc:sldMk cId="3229271190" sldId="276"/>
        </pc:sldMkLst>
        <pc:picChg chg="add mod">
          <ac:chgData name="ゆっくり市場調査論" userId="03e094fd-291a-4030-9f28-a3cc6b5984cc" providerId="ADAL" clId="{CC2368EB-B1F7-4CF1-9D0C-5175BB37839A}" dt="2024-05-07T11:21:14.019" v="98" actId="27614"/>
          <ac:picMkLst>
            <pc:docMk/>
            <pc:sldMk cId="3229271190" sldId="276"/>
            <ac:picMk id="3" creationId="{56F31C03-1E08-75F2-4E0B-44F4182200D3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750" v="137" actId="47"/>
        <pc:sldMkLst>
          <pc:docMk/>
          <pc:sldMk cId="997995114" sldId="277"/>
        </pc:sldMkLst>
        <pc:picChg chg="add mod">
          <ac:chgData name="ゆっくり市場調査論" userId="03e094fd-291a-4030-9f28-a3cc6b5984cc" providerId="ADAL" clId="{CC2368EB-B1F7-4CF1-9D0C-5175BB37839A}" dt="2024-05-07T11:21:18.304" v="100" actId="27614"/>
          <ac:picMkLst>
            <pc:docMk/>
            <pc:sldMk cId="997995114" sldId="277"/>
            <ac:picMk id="3" creationId="{8B480A2F-50DD-AA6C-16E9-696FED6D3A4A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2518909372" sldId="277"/>
        </pc:sldMkLst>
      </pc:sldChg>
      <pc:sldChg chg="addSp modSp new mod">
        <pc:chgData name="ゆっくり市場調査論" userId="03e094fd-291a-4030-9f28-a3cc6b5984cc" providerId="ADAL" clId="{CC2368EB-B1F7-4CF1-9D0C-5175BB37839A}" dt="2024-05-10T12:50:20.005" v="365" actId="962"/>
        <pc:sldMkLst>
          <pc:docMk/>
          <pc:sldMk cId="2788031562" sldId="277"/>
        </pc:sldMkLst>
        <pc:picChg chg="add mod">
          <ac:chgData name="ゆっくり市場調査論" userId="03e094fd-291a-4030-9f28-a3cc6b5984cc" providerId="ADAL" clId="{CC2368EB-B1F7-4CF1-9D0C-5175BB37839A}" dt="2024-05-10T12:50:20.005" v="365" actId="962"/>
          <ac:picMkLst>
            <pc:docMk/>
            <pc:sldMk cId="2788031562" sldId="277"/>
            <ac:picMk id="3" creationId="{0F40689E-4510-BB35-515A-504BE08AA39D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224175859" sldId="277"/>
        </pc:sldMkLst>
        <pc:picChg chg="add mod">
          <ac:chgData name="ゆっくり市場調査論" userId="03e094fd-291a-4030-9f28-a3cc6b5984cc" providerId="ADAL" clId="{CC2368EB-B1F7-4CF1-9D0C-5175BB37839A}" dt="2024-05-08T12:57:05.516" v="243" actId="27614"/>
          <ac:picMkLst>
            <pc:docMk/>
            <pc:sldMk cId="3224175859" sldId="277"/>
            <ac:picMk id="3" creationId="{5BAE0DBC-4871-60CC-AAC5-EBA2A1A932E1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94588078" sldId="278"/>
        </pc:sldMkLst>
        <pc:picChg chg="add mod">
          <ac:chgData name="ゆっくり市場調査論" userId="03e094fd-291a-4030-9f28-a3cc6b5984cc" providerId="ADAL" clId="{CC2368EB-B1F7-4CF1-9D0C-5175BB37839A}" dt="2024-05-08T12:57:08.351" v="245" actId="27614"/>
          <ac:picMkLst>
            <pc:docMk/>
            <pc:sldMk cId="194588078" sldId="278"/>
            <ac:picMk id="3" creationId="{3C1152DB-7771-F99E-03D0-3243A7441D60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764" v="138" actId="47"/>
        <pc:sldMkLst>
          <pc:docMk/>
          <pc:sldMk cId="725224320" sldId="278"/>
        </pc:sldMkLst>
        <pc:picChg chg="add mod">
          <ac:chgData name="ゆっくり市場調査論" userId="03e094fd-291a-4030-9f28-a3cc6b5984cc" providerId="ADAL" clId="{CC2368EB-B1F7-4CF1-9D0C-5175BB37839A}" dt="2024-05-07T11:21:20.941" v="102" actId="27614"/>
          <ac:picMkLst>
            <pc:docMk/>
            <pc:sldMk cId="725224320" sldId="278"/>
            <ac:picMk id="3" creationId="{84DC4CC6-3871-4E0D-5156-034621F5012C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365843338" sldId="278"/>
        </pc:sldMkLst>
      </pc:sldChg>
      <pc:sldChg chg="addSp modSp new mod">
        <pc:chgData name="ゆっくり市場調査論" userId="03e094fd-291a-4030-9f28-a3cc6b5984cc" providerId="ADAL" clId="{CC2368EB-B1F7-4CF1-9D0C-5175BB37839A}" dt="2024-05-10T12:50:24.601" v="368" actId="962"/>
        <pc:sldMkLst>
          <pc:docMk/>
          <pc:sldMk cId="2811278939" sldId="278"/>
        </pc:sldMkLst>
        <pc:picChg chg="add mod">
          <ac:chgData name="ゆっくり市場調査論" userId="03e094fd-291a-4030-9f28-a3cc6b5984cc" providerId="ADAL" clId="{CC2368EB-B1F7-4CF1-9D0C-5175BB37839A}" dt="2024-05-10T12:50:24.601" v="368" actId="962"/>
          <ac:picMkLst>
            <pc:docMk/>
            <pc:sldMk cId="2811278939" sldId="278"/>
            <ac:picMk id="3" creationId="{860EC3AA-2669-DAE8-3BA9-C41685EF153C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620117362" sldId="279"/>
        </pc:sldMkLst>
        <pc:picChg chg="add mod">
          <ac:chgData name="ゆっくり市場調査論" userId="03e094fd-291a-4030-9f28-a3cc6b5984cc" providerId="ADAL" clId="{CC2368EB-B1F7-4CF1-9D0C-5175BB37839A}" dt="2024-05-08T12:57:11.889" v="247" actId="27614"/>
          <ac:picMkLst>
            <pc:docMk/>
            <pc:sldMk cId="620117362" sldId="279"/>
            <ac:picMk id="3" creationId="{B929596C-EE2C-4497-CEE1-CA32955DAA7C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828" v="139" actId="47"/>
        <pc:sldMkLst>
          <pc:docMk/>
          <pc:sldMk cId="1292352873" sldId="279"/>
        </pc:sldMkLst>
        <pc:picChg chg="add mod">
          <ac:chgData name="ゆっくり市場調査論" userId="03e094fd-291a-4030-9f28-a3cc6b5984cc" providerId="ADAL" clId="{CC2368EB-B1F7-4CF1-9D0C-5175BB37839A}" dt="2024-05-07T11:21:24.236" v="104" actId="27614"/>
          <ac:picMkLst>
            <pc:docMk/>
            <pc:sldMk cId="1292352873" sldId="279"/>
            <ac:picMk id="3" creationId="{0AED038D-7B84-4F66-4824-8B71201C1154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50:28.845" v="370" actId="27614"/>
        <pc:sldMkLst>
          <pc:docMk/>
          <pc:sldMk cId="1395668867" sldId="279"/>
        </pc:sldMkLst>
        <pc:picChg chg="add mod">
          <ac:chgData name="ゆっくり市場調査論" userId="03e094fd-291a-4030-9f28-a3cc6b5984cc" providerId="ADAL" clId="{CC2368EB-B1F7-4CF1-9D0C-5175BB37839A}" dt="2024-05-10T12:50:28.845" v="370" actId="27614"/>
          <ac:picMkLst>
            <pc:docMk/>
            <pc:sldMk cId="1395668867" sldId="279"/>
            <ac:picMk id="3" creationId="{AB1ACC30-78FD-0F84-C714-822119651AE9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185441781" sldId="279"/>
        </pc:sldMkLst>
      </pc:sldChg>
      <pc:sldChg chg="addSp modSp new mod">
        <pc:chgData name="ゆっくり市場調査論" userId="03e094fd-291a-4030-9f28-a3cc6b5984cc" providerId="ADAL" clId="{CC2368EB-B1F7-4CF1-9D0C-5175BB37839A}" dt="2024-05-10T12:50:32.442" v="373" actId="962"/>
        <pc:sldMkLst>
          <pc:docMk/>
          <pc:sldMk cId="192698427" sldId="280"/>
        </pc:sldMkLst>
        <pc:picChg chg="add mod">
          <ac:chgData name="ゆっくり市場調査論" userId="03e094fd-291a-4030-9f28-a3cc6b5984cc" providerId="ADAL" clId="{CC2368EB-B1F7-4CF1-9D0C-5175BB37839A}" dt="2024-05-10T12:50:32.442" v="373" actId="962"/>
          <ac:picMkLst>
            <pc:docMk/>
            <pc:sldMk cId="192698427" sldId="280"/>
            <ac:picMk id="3" creationId="{99637560-4EF8-7F65-5102-83A82AEEB2F7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9.948" v="141" actId="47"/>
        <pc:sldMkLst>
          <pc:docMk/>
          <pc:sldMk cId="1056499147" sldId="280"/>
        </pc:sldMkLst>
        <pc:picChg chg="add mod">
          <ac:chgData name="ゆっくり市場調査論" userId="03e094fd-291a-4030-9f28-a3cc6b5984cc" providerId="ADAL" clId="{CC2368EB-B1F7-4CF1-9D0C-5175BB37839A}" dt="2024-05-07T11:21:32.115" v="110" actId="962"/>
          <ac:picMkLst>
            <pc:docMk/>
            <pc:sldMk cId="1056499147" sldId="280"/>
            <ac:picMk id="3" creationId="{FABC72F4-61D7-9B60-2155-AE3D0E8702D0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121728039" sldId="280"/>
        </pc:sldMkLst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2302943065" sldId="280"/>
        </pc:sldMkLst>
        <pc:picChg chg="add mod">
          <ac:chgData name="ゆっくり市場調査論" userId="03e094fd-291a-4030-9f28-a3cc6b5984cc" providerId="ADAL" clId="{CC2368EB-B1F7-4CF1-9D0C-5175BB37839A}" dt="2024-05-08T12:57:14.505" v="250" actId="962"/>
          <ac:picMkLst>
            <pc:docMk/>
            <pc:sldMk cId="2302943065" sldId="280"/>
            <ac:picMk id="3" creationId="{067B039E-7DF5-1E26-364A-B12BF69D9F91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039208942" sldId="281"/>
        </pc:sldMkLst>
      </pc:sldChg>
      <pc:sldChg chg="addSp modSp new mod">
        <pc:chgData name="ゆっくり市場調査論" userId="03e094fd-291a-4030-9f28-a3cc6b5984cc" providerId="ADAL" clId="{CC2368EB-B1F7-4CF1-9D0C-5175BB37839A}" dt="2024-05-10T12:50:36.196" v="376" actId="962"/>
        <pc:sldMkLst>
          <pc:docMk/>
          <pc:sldMk cId="3408292486" sldId="281"/>
        </pc:sldMkLst>
        <pc:picChg chg="add mod">
          <ac:chgData name="ゆっくり市場調査論" userId="03e094fd-291a-4030-9f28-a3cc6b5984cc" providerId="ADAL" clId="{CC2368EB-B1F7-4CF1-9D0C-5175BB37839A}" dt="2024-05-10T12:50:36.196" v="376" actId="962"/>
          <ac:picMkLst>
            <pc:docMk/>
            <pc:sldMk cId="3408292486" sldId="281"/>
            <ac:picMk id="3" creationId="{221BFCED-941A-C470-0CB5-EE723D426FEA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530602561" sldId="281"/>
        </pc:sldMkLst>
        <pc:picChg chg="add mod">
          <ac:chgData name="ゆっくり市場調査論" userId="03e094fd-291a-4030-9f28-a3cc6b5984cc" providerId="ADAL" clId="{CC2368EB-B1F7-4CF1-9D0C-5175BB37839A}" dt="2024-05-08T12:57:17.633" v="253" actId="962"/>
          <ac:picMkLst>
            <pc:docMk/>
            <pc:sldMk cId="3530602561" sldId="281"/>
            <ac:picMk id="3" creationId="{D16E8C69-0613-2597-8686-85FBF3ABC90C}"/>
          </ac:picMkLst>
        </pc:picChg>
      </pc:sldChg>
      <pc:sldChg chg="addSp modSp new del mod ord">
        <pc:chgData name="ゆっくり市場調査論" userId="03e094fd-291a-4030-9f28-a3cc6b5984cc" providerId="ADAL" clId="{CC2368EB-B1F7-4CF1-9D0C-5175BB37839A}" dt="2024-05-08T12:55:29.886" v="140" actId="47"/>
        <pc:sldMkLst>
          <pc:docMk/>
          <pc:sldMk cId="3921402575" sldId="281"/>
        </pc:sldMkLst>
        <pc:picChg chg="add mod">
          <ac:chgData name="ゆっくり市場調査論" userId="03e094fd-291a-4030-9f28-a3cc6b5984cc" providerId="ADAL" clId="{CC2368EB-B1F7-4CF1-9D0C-5175BB37839A}" dt="2024-05-07T11:21:27.985" v="107" actId="962"/>
          <ac:picMkLst>
            <pc:docMk/>
            <pc:sldMk cId="3921402575" sldId="281"/>
            <ac:picMk id="3" creationId="{644527F4-8CCA-ED5B-6A20-ABF87AF6A1D6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50:39.922" v="379" actId="962"/>
        <pc:sldMkLst>
          <pc:docMk/>
          <pc:sldMk cId="222836554" sldId="282"/>
        </pc:sldMkLst>
        <pc:picChg chg="add mod">
          <ac:chgData name="ゆっくり市場調査論" userId="03e094fd-291a-4030-9f28-a3cc6b5984cc" providerId="ADAL" clId="{CC2368EB-B1F7-4CF1-9D0C-5175BB37839A}" dt="2024-05-10T12:50:39.922" v="379" actId="962"/>
          <ac:picMkLst>
            <pc:docMk/>
            <pc:sldMk cId="222836554" sldId="282"/>
            <ac:picMk id="3" creationId="{7C001CBE-A47E-BDE4-BE54-4FC0057F3656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742807104" sldId="282"/>
        </pc:sldMkLst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929351731" sldId="282"/>
        </pc:sldMkLst>
        <pc:picChg chg="add mod">
          <ac:chgData name="ゆっくり市場調査論" userId="03e094fd-291a-4030-9f28-a3cc6b5984cc" providerId="ADAL" clId="{CC2368EB-B1F7-4CF1-9D0C-5175BB37839A}" dt="2024-05-08T12:57:20.875" v="256" actId="962"/>
          <ac:picMkLst>
            <pc:docMk/>
            <pc:sldMk cId="1929351731" sldId="282"/>
            <ac:picMk id="3" creationId="{C5E675F8-4967-4EF1-6487-15A5A4366727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497" v="114" actId="47"/>
        <pc:sldMkLst>
          <pc:docMk/>
          <pc:sldMk cId="4044493187" sldId="282"/>
        </pc:sldMkLst>
        <pc:picChg chg="add mod">
          <ac:chgData name="ゆっくり市場調査論" userId="03e094fd-291a-4030-9f28-a3cc6b5984cc" providerId="ADAL" clId="{CC2368EB-B1F7-4CF1-9D0C-5175BB37839A}" dt="2024-05-07T11:19:36.669" v="46" actId="962"/>
          <ac:picMkLst>
            <pc:docMk/>
            <pc:sldMk cId="4044493187" sldId="282"/>
            <ac:picMk id="3" creationId="{72F4246C-A1D0-9D0A-FE61-E1A299DC4991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546631919" sldId="283"/>
        </pc:sldMkLst>
        <pc:picChg chg="add mod">
          <ac:chgData name="ゆっくり市場調査論" userId="03e094fd-291a-4030-9f28-a3cc6b5984cc" providerId="ADAL" clId="{CC2368EB-B1F7-4CF1-9D0C-5175BB37839A}" dt="2024-05-08T12:57:23.944" v="259" actId="962"/>
          <ac:picMkLst>
            <pc:docMk/>
            <pc:sldMk cId="546631919" sldId="283"/>
            <ac:picMk id="3" creationId="{B4EF4BD7-40C8-6546-437C-A21391CB949A}"/>
          </ac:picMkLst>
        </pc:picChg>
      </pc:sldChg>
      <pc:sldChg chg="addSp delSp modSp new mod">
        <pc:chgData name="ゆっくり市場調査論" userId="03e094fd-291a-4030-9f28-a3cc6b5984cc" providerId="ADAL" clId="{CC2368EB-B1F7-4CF1-9D0C-5175BB37839A}" dt="2024-05-10T13:33:46.671" v="406" actId="27614"/>
        <pc:sldMkLst>
          <pc:docMk/>
          <pc:sldMk cId="602170855" sldId="283"/>
        </pc:sldMkLst>
        <pc:picChg chg="add del mod">
          <ac:chgData name="ゆっくり市場調査論" userId="03e094fd-291a-4030-9f28-a3cc6b5984cc" providerId="ADAL" clId="{CC2368EB-B1F7-4CF1-9D0C-5175BB37839A}" dt="2024-05-10T13:33:39.697" v="404" actId="478"/>
          <ac:picMkLst>
            <pc:docMk/>
            <pc:sldMk cId="602170855" sldId="283"/>
            <ac:picMk id="3" creationId="{950EE24E-9093-BD2A-19A6-88394E4DC227}"/>
          </ac:picMkLst>
        </pc:picChg>
        <pc:picChg chg="add mod">
          <ac:chgData name="ゆっくり市場調査論" userId="03e094fd-291a-4030-9f28-a3cc6b5984cc" providerId="ADAL" clId="{CC2368EB-B1F7-4CF1-9D0C-5175BB37839A}" dt="2024-05-10T13:33:46.671" v="406" actId="27614"/>
          <ac:picMkLst>
            <pc:docMk/>
            <pc:sldMk cId="602170855" sldId="283"/>
            <ac:picMk id="4" creationId="{7546CE47-D5C4-1E66-7308-EE30AEB52BD8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556" v="115" actId="47"/>
        <pc:sldMkLst>
          <pc:docMk/>
          <pc:sldMk cId="662111811" sldId="283"/>
        </pc:sldMkLst>
        <pc:picChg chg="add mod">
          <ac:chgData name="ゆっくり市場調査論" userId="03e094fd-291a-4030-9f28-a3cc6b5984cc" providerId="ADAL" clId="{CC2368EB-B1F7-4CF1-9D0C-5175BB37839A}" dt="2024-05-07T11:19:39.914" v="48" actId="27614"/>
          <ac:picMkLst>
            <pc:docMk/>
            <pc:sldMk cId="662111811" sldId="283"/>
            <ac:picMk id="3" creationId="{47D7F82A-0658-9B54-3F12-CCB75BD78DF3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626430576" sldId="283"/>
        </pc:sldMkLst>
      </pc:sldChg>
      <pc:sldChg chg="addSp modSp new mod">
        <pc:chgData name="ゆっくり市場調査論" userId="03e094fd-291a-4030-9f28-a3cc6b5984cc" providerId="ADAL" clId="{CC2368EB-B1F7-4CF1-9D0C-5175BB37839A}" dt="2024-05-10T12:50:51.170" v="391" actId="962"/>
        <pc:sldMkLst>
          <pc:docMk/>
          <pc:sldMk cId="1933713539" sldId="284"/>
        </pc:sldMkLst>
        <pc:picChg chg="add mod">
          <ac:chgData name="ゆっくり市場調査論" userId="03e094fd-291a-4030-9f28-a3cc6b5984cc" providerId="ADAL" clId="{CC2368EB-B1F7-4CF1-9D0C-5175BB37839A}" dt="2024-05-10T12:50:51.170" v="391" actId="962"/>
          <ac:picMkLst>
            <pc:docMk/>
            <pc:sldMk cId="1933713539" sldId="284"/>
            <ac:picMk id="3" creationId="{DEC8A8E2-1022-B2EF-D121-0565B8BBAB5B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621" v="116" actId="47"/>
        <pc:sldMkLst>
          <pc:docMk/>
          <pc:sldMk cId="2487425487" sldId="284"/>
        </pc:sldMkLst>
        <pc:picChg chg="add mod">
          <ac:chgData name="ゆっくり市場調査論" userId="03e094fd-291a-4030-9f28-a3cc6b5984cc" providerId="ADAL" clId="{CC2368EB-B1F7-4CF1-9D0C-5175BB37839A}" dt="2024-05-07T11:19:43.095" v="51" actId="962"/>
          <ac:picMkLst>
            <pc:docMk/>
            <pc:sldMk cId="2487425487" sldId="284"/>
            <ac:picMk id="3" creationId="{6CD29F02-77DD-94F2-C6EF-B48AE608BFE3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714420499" sldId="284"/>
        </pc:sldMkLst>
        <pc:picChg chg="add mod">
          <ac:chgData name="ゆっくり市場調査論" userId="03e094fd-291a-4030-9f28-a3cc6b5984cc" providerId="ADAL" clId="{CC2368EB-B1F7-4CF1-9D0C-5175BB37839A}" dt="2024-05-08T12:57:29.958" v="262" actId="962"/>
          <ac:picMkLst>
            <pc:docMk/>
            <pc:sldMk cId="3714420499" sldId="284"/>
            <ac:picMk id="3" creationId="{7BAF41E7-10AD-96AB-FA57-48A9C286B7AB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4115069546" sldId="284"/>
        </pc:sldMkLst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067389863" sldId="285"/>
        </pc:sldMkLst>
      </pc:sldChg>
      <pc:sldChg chg="addSp modSp new mod">
        <pc:chgData name="ゆっくり市場調査論" userId="03e094fd-291a-4030-9f28-a3cc6b5984cc" providerId="ADAL" clId="{CC2368EB-B1F7-4CF1-9D0C-5175BB37839A}" dt="2024-05-10T12:50:55.029" v="394" actId="962"/>
        <pc:sldMkLst>
          <pc:docMk/>
          <pc:sldMk cId="1558191182" sldId="285"/>
        </pc:sldMkLst>
        <pc:picChg chg="add mod">
          <ac:chgData name="ゆっくり市場調査論" userId="03e094fd-291a-4030-9f28-a3cc6b5984cc" providerId="ADAL" clId="{CC2368EB-B1F7-4CF1-9D0C-5175BB37839A}" dt="2024-05-10T12:50:55.029" v="394" actId="962"/>
          <ac:picMkLst>
            <pc:docMk/>
            <pc:sldMk cId="1558191182" sldId="285"/>
            <ac:picMk id="3" creationId="{C09DFF2E-B863-45E3-6C80-BDA23601CF5F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682" v="117" actId="47"/>
        <pc:sldMkLst>
          <pc:docMk/>
          <pc:sldMk cId="2856907651" sldId="285"/>
        </pc:sldMkLst>
        <pc:picChg chg="add mod">
          <ac:chgData name="ゆっくり市場調査論" userId="03e094fd-291a-4030-9f28-a3cc6b5984cc" providerId="ADAL" clId="{CC2368EB-B1F7-4CF1-9D0C-5175BB37839A}" dt="2024-05-07T11:19:48.946" v="53" actId="27614"/>
          <ac:picMkLst>
            <pc:docMk/>
            <pc:sldMk cId="2856907651" sldId="285"/>
            <ac:picMk id="3" creationId="{AA7208B5-B26F-C735-337B-EC47FD8B9911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367479043" sldId="285"/>
        </pc:sldMkLst>
        <pc:picChg chg="add mod">
          <ac:chgData name="ゆっくり市場調査論" userId="03e094fd-291a-4030-9f28-a3cc6b5984cc" providerId="ADAL" clId="{CC2368EB-B1F7-4CF1-9D0C-5175BB37839A}" dt="2024-05-08T12:57:33.950" v="264" actId="27614"/>
          <ac:picMkLst>
            <pc:docMk/>
            <pc:sldMk cId="3367479043" sldId="285"/>
            <ac:picMk id="3" creationId="{7DEB61D0-8A81-0E55-5E6D-97FBA14D131F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744" v="118" actId="47"/>
        <pc:sldMkLst>
          <pc:docMk/>
          <pc:sldMk cId="498273293" sldId="286"/>
        </pc:sldMkLst>
        <pc:picChg chg="add mod">
          <ac:chgData name="ゆっくり市場調査論" userId="03e094fd-291a-4030-9f28-a3cc6b5984cc" providerId="ADAL" clId="{CC2368EB-B1F7-4CF1-9D0C-5175BB37839A}" dt="2024-05-07T11:19:53.397" v="55" actId="27614"/>
          <ac:picMkLst>
            <pc:docMk/>
            <pc:sldMk cId="498273293" sldId="286"/>
            <ac:picMk id="3" creationId="{9FD5E1A2-218F-22E2-9043-FE287D8FD3B4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510665579" sldId="286"/>
        </pc:sldMkLst>
      </pc:sldChg>
      <pc:sldChg chg="addSp modSp new mod">
        <pc:chgData name="ゆっくり市場調査論" userId="03e094fd-291a-4030-9f28-a3cc6b5984cc" providerId="ADAL" clId="{CC2368EB-B1F7-4CF1-9D0C-5175BB37839A}" dt="2024-05-10T12:50:59.314" v="397" actId="962"/>
        <pc:sldMkLst>
          <pc:docMk/>
          <pc:sldMk cId="3537283429" sldId="286"/>
        </pc:sldMkLst>
        <pc:picChg chg="add mod">
          <ac:chgData name="ゆっくり市場調査論" userId="03e094fd-291a-4030-9f28-a3cc6b5984cc" providerId="ADAL" clId="{CC2368EB-B1F7-4CF1-9D0C-5175BB37839A}" dt="2024-05-10T12:50:59.314" v="397" actId="962"/>
          <ac:picMkLst>
            <pc:docMk/>
            <pc:sldMk cId="3537283429" sldId="286"/>
            <ac:picMk id="3" creationId="{7C540C8F-FBF6-A423-4F01-1350DDCC9F75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3835479053" sldId="286"/>
        </pc:sldMkLst>
        <pc:picChg chg="add mod">
          <ac:chgData name="ゆっくり市場調査論" userId="03e094fd-291a-4030-9f28-a3cc6b5984cc" providerId="ADAL" clId="{CC2368EB-B1F7-4CF1-9D0C-5175BB37839A}" dt="2024-05-08T12:57:37.171" v="267" actId="962"/>
          <ac:picMkLst>
            <pc:docMk/>
            <pc:sldMk cId="3835479053" sldId="286"/>
            <ac:picMk id="3" creationId="{99D4D89E-B1F6-E877-D5DC-67AC1BE4727F}"/>
          </ac:picMkLst>
        </pc:picChg>
      </pc:sldChg>
      <pc:sldChg chg="addSp modSp new mod">
        <pc:chgData name="ゆっくり市場調査論" userId="03e094fd-291a-4030-9f28-a3cc6b5984cc" providerId="ADAL" clId="{CC2368EB-B1F7-4CF1-9D0C-5175BB37839A}" dt="2024-05-10T12:51:02.984" v="400" actId="962"/>
        <pc:sldMkLst>
          <pc:docMk/>
          <pc:sldMk cId="854763151" sldId="287"/>
        </pc:sldMkLst>
        <pc:picChg chg="add mod">
          <ac:chgData name="ゆっくり市場調査論" userId="03e094fd-291a-4030-9f28-a3cc6b5984cc" providerId="ADAL" clId="{CC2368EB-B1F7-4CF1-9D0C-5175BB37839A}" dt="2024-05-10T12:51:02.984" v="400" actId="962"/>
          <ac:picMkLst>
            <pc:docMk/>
            <pc:sldMk cId="854763151" sldId="287"/>
            <ac:picMk id="3" creationId="{9E876324-694E-A9AB-2A01-A337FE9AB2BE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397426093" sldId="287"/>
        </pc:sldMkLst>
        <pc:picChg chg="add mod">
          <ac:chgData name="ゆっくり市場調査論" userId="03e094fd-291a-4030-9f28-a3cc6b5984cc" providerId="ADAL" clId="{CC2368EB-B1F7-4CF1-9D0C-5175BB37839A}" dt="2024-05-08T12:57:40.898" v="269" actId="27614"/>
          <ac:picMkLst>
            <pc:docMk/>
            <pc:sldMk cId="1397426093" sldId="287"/>
            <ac:picMk id="3" creationId="{150A920E-A694-6B65-7ED7-A59002C75BE0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802" v="119" actId="47"/>
        <pc:sldMkLst>
          <pc:docMk/>
          <pc:sldMk cId="3363415772" sldId="287"/>
        </pc:sldMkLst>
        <pc:picChg chg="add mod">
          <ac:chgData name="ゆっくり市場調査論" userId="03e094fd-291a-4030-9f28-a3cc6b5984cc" providerId="ADAL" clId="{CC2368EB-B1F7-4CF1-9D0C-5175BB37839A}" dt="2024-05-07T11:19:56.684" v="58" actId="962"/>
          <ac:picMkLst>
            <pc:docMk/>
            <pc:sldMk cId="3363415772" sldId="287"/>
            <ac:picMk id="3" creationId="{CD7C3580-4C1A-8223-C591-AC98C4C08C5B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4266568647" sldId="287"/>
        </pc:sldMkLst>
      </pc:sldChg>
      <pc:sldChg chg="addSp modSp new mod">
        <pc:chgData name="ゆっくり市場調査論" userId="03e094fd-291a-4030-9f28-a3cc6b5984cc" providerId="ADAL" clId="{CC2368EB-B1F7-4CF1-9D0C-5175BB37839A}" dt="2024-05-10T12:51:06.679" v="403" actId="962"/>
        <pc:sldMkLst>
          <pc:docMk/>
          <pc:sldMk cId="693589666" sldId="288"/>
        </pc:sldMkLst>
        <pc:picChg chg="add mod">
          <ac:chgData name="ゆっくり市場調査論" userId="03e094fd-291a-4030-9f28-a3cc6b5984cc" providerId="ADAL" clId="{CC2368EB-B1F7-4CF1-9D0C-5175BB37839A}" dt="2024-05-10T12:51:06.679" v="403" actId="962"/>
          <ac:picMkLst>
            <pc:docMk/>
            <pc:sldMk cId="693589666" sldId="288"/>
            <ac:picMk id="3" creationId="{BBD88996-F770-6DA6-55E0-F592C900CD6A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10T12:48:48.714" v="274" actId="47"/>
        <pc:sldMkLst>
          <pc:docMk/>
          <pc:sldMk cId="1415842260" sldId="288"/>
        </pc:sldMkLst>
        <pc:picChg chg="add mod">
          <ac:chgData name="ゆっくり市場調査論" userId="03e094fd-291a-4030-9f28-a3cc6b5984cc" providerId="ADAL" clId="{CC2368EB-B1F7-4CF1-9D0C-5175BB37839A}" dt="2024-05-08T12:57:43.643" v="272" actId="962"/>
          <ac:picMkLst>
            <pc:docMk/>
            <pc:sldMk cId="1415842260" sldId="288"/>
            <ac:picMk id="3" creationId="{265EF112-8278-D992-99F9-731DA30992E9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503023438" sldId="288"/>
        </pc:sldMkLst>
      </pc:sldChg>
      <pc:sldChg chg="addSp modSp new del mod">
        <pc:chgData name="ゆっくり市場調査論" userId="03e094fd-291a-4030-9f28-a3cc6b5984cc" providerId="ADAL" clId="{CC2368EB-B1F7-4CF1-9D0C-5175BB37839A}" dt="2024-05-08T12:55:28.864" v="120" actId="47"/>
        <pc:sldMkLst>
          <pc:docMk/>
          <pc:sldMk cId="3326323886" sldId="288"/>
        </pc:sldMkLst>
        <pc:picChg chg="add mod">
          <ac:chgData name="ゆっくり市場調査論" userId="03e094fd-291a-4030-9f28-a3cc6b5984cc" providerId="ADAL" clId="{CC2368EB-B1F7-4CF1-9D0C-5175BB37839A}" dt="2024-05-07T11:20:07.108" v="61" actId="962"/>
          <ac:picMkLst>
            <pc:docMk/>
            <pc:sldMk cId="3326323886" sldId="288"/>
            <ac:picMk id="3" creationId="{856C5694-526D-8BF1-0078-955326DEBBC8}"/>
          </ac:picMkLst>
        </pc:picChg>
      </pc:sldChg>
      <pc:sldChg chg="addSp modSp new del mod">
        <pc:chgData name="ゆっくり市場調査論" userId="03e094fd-291a-4030-9f28-a3cc6b5984cc" providerId="ADAL" clId="{CC2368EB-B1F7-4CF1-9D0C-5175BB37839A}" dt="2024-05-08T12:55:28.919" v="121" actId="47"/>
        <pc:sldMkLst>
          <pc:docMk/>
          <pc:sldMk cId="3360317460" sldId="289"/>
        </pc:sldMkLst>
        <pc:picChg chg="add mod">
          <ac:chgData name="ゆっくり市場調査論" userId="03e094fd-291a-4030-9f28-a3cc6b5984cc" providerId="ADAL" clId="{CC2368EB-B1F7-4CF1-9D0C-5175BB37839A}" dt="2024-05-07T11:20:10.945" v="64" actId="962"/>
          <ac:picMkLst>
            <pc:docMk/>
            <pc:sldMk cId="3360317460" sldId="289"/>
            <ac:picMk id="3" creationId="{DC219E88-8D7E-4FE4-27AE-490079B00B86}"/>
          </ac:picMkLst>
        </pc:picChg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492492390" sldId="289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3678347576" sldId="289"/>
        </pc:sldMkLst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1197114563" sldId="290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2946863821" sldId="290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2090573656" sldId="291"/>
        </pc:sldMkLst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809778127" sldId="291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214796649" sldId="292"/>
        </pc:sldMkLst>
      </pc:sldChg>
      <pc:sldChg chg="del">
        <pc:chgData name="ゆっくり市場調査論" userId="03e094fd-291a-4030-9f28-a3cc6b5984cc" providerId="ADAL" clId="{CC2368EB-B1F7-4CF1-9D0C-5175BB37839A}" dt="2024-05-07T11:18:43.268" v="0" actId="47"/>
        <pc:sldMkLst>
          <pc:docMk/>
          <pc:sldMk cId="3827283327" sldId="292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2628738204" sldId="293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322848550" sldId="294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3061146567" sldId="295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2894026444" sldId="296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3058655645" sldId="297"/>
        </pc:sldMkLst>
      </pc:sldChg>
      <pc:sldChg chg="new del">
        <pc:chgData name="ゆっくり市場調査論" userId="03e094fd-291a-4030-9f28-a3cc6b5984cc" providerId="ADAL" clId="{CC2368EB-B1F7-4CF1-9D0C-5175BB37839A}" dt="2024-05-08T12:57:47.439" v="273" actId="47"/>
        <pc:sldMkLst>
          <pc:docMk/>
          <pc:sldMk cId="634924412" sldId="298"/>
        </pc:sldMkLst>
      </pc:sldChg>
    </pc:docChg>
  </pc:docChgLst>
  <pc:docChgLst>
    <pc:chgData name="ゆっくり市場調査論" userId="03e094fd-291a-4030-9f28-a3cc6b5984cc" providerId="ADAL" clId="{F857C3ED-E146-44BB-9608-2A4018AD14A0}"/>
    <pc:docChg chg="custSel modSld">
      <pc:chgData name="ゆっくり市場調査論" userId="03e094fd-291a-4030-9f28-a3cc6b5984cc" providerId="ADAL" clId="{F857C3ED-E146-44BB-9608-2A4018AD14A0}" dt="2024-02-02T13:27:50.839" v="3" actId="962"/>
      <pc:docMkLst>
        <pc:docMk/>
      </pc:docMkLst>
      <pc:sldChg chg="addSp delSp modSp mod">
        <pc:chgData name="ゆっくり市場調査論" userId="03e094fd-291a-4030-9f28-a3cc6b5984cc" providerId="ADAL" clId="{F857C3ED-E146-44BB-9608-2A4018AD14A0}" dt="2024-02-02T13:27:50.839" v="3" actId="962"/>
        <pc:sldMkLst>
          <pc:docMk/>
          <pc:sldMk cId="4266568647" sldId="287"/>
        </pc:sldMkLst>
        <pc:picChg chg="del">
          <ac:chgData name="ゆっくり市場調査論" userId="03e094fd-291a-4030-9f28-a3cc6b5984cc" providerId="ADAL" clId="{F857C3ED-E146-44BB-9608-2A4018AD14A0}" dt="2024-02-02T13:27:33.276" v="0" actId="478"/>
          <ac:picMkLst>
            <pc:docMk/>
            <pc:sldMk cId="4266568647" sldId="287"/>
            <ac:picMk id="3" creationId="{B6384FD7-4FBF-40B1-BFD6-A211DD3A0991}"/>
          </ac:picMkLst>
        </pc:picChg>
        <pc:picChg chg="add mod">
          <ac:chgData name="ゆっくり市場調査論" userId="03e094fd-291a-4030-9f28-a3cc6b5984cc" providerId="ADAL" clId="{F857C3ED-E146-44BB-9608-2A4018AD14A0}" dt="2024-02-02T13:27:50.839" v="3" actId="962"/>
          <ac:picMkLst>
            <pc:docMk/>
            <pc:sldMk cId="4266568647" sldId="287"/>
            <ac:picMk id="4" creationId="{52F10B7D-15AD-BEC9-00B4-B384010E3E98}"/>
          </ac:picMkLst>
        </pc:picChg>
      </pc:sldChg>
    </pc:docChg>
  </pc:docChgLst>
  <pc:docChgLst>
    <pc:chgData name="ゆっくり市場調査論" userId="03e094fd-291a-4030-9f28-a3cc6b5984cc" providerId="ADAL" clId="{B87AC139-04EE-4722-92A0-70DAEA870264}"/>
    <pc:docChg chg="custSel modSld">
      <pc:chgData name="ゆっくり市場調査論" userId="03e094fd-291a-4030-9f28-a3cc6b5984cc" providerId="ADAL" clId="{B87AC139-04EE-4722-92A0-70DAEA870264}" dt="2024-03-25T12:28:20.344" v="3" actId="962"/>
      <pc:docMkLst>
        <pc:docMk/>
      </pc:docMkLst>
      <pc:sldChg chg="addSp delSp modSp mod">
        <pc:chgData name="ゆっくり市場調査論" userId="03e094fd-291a-4030-9f28-a3cc6b5984cc" providerId="ADAL" clId="{B87AC139-04EE-4722-92A0-70DAEA870264}" dt="2024-03-25T12:28:20.344" v="3" actId="962"/>
        <pc:sldMkLst>
          <pc:docMk/>
          <pc:sldMk cId="4266568647" sldId="287"/>
        </pc:sldMkLst>
        <pc:picChg chg="add mod">
          <ac:chgData name="ゆっくり市場調査論" userId="03e094fd-291a-4030-9f28-a3cc6b5984cc" providerId="ADAL" clId="{B87AC139-04EE-4722-92A0-70DAEA870264}" dt="2024-03-25T12:28:20.344" v="3" actId="962"/>
          <ac:picMkLst>
            <pc:docMk/>
            <pc:sldMk cId="4266568647" sldId="287"/>
            <ac:picMk id="3" creationId="{A8267B9D-909F-13BC-0E87-BF07C8071DEA}"/>
          </ac:picMkLst>
        </pc:picChg>
        <pc:picChg chg="del">
          <ac:chgData name="ゆっくり市場調査論" userId="03e094fd-291a-4030-9f28-a3cc6b5984cc" providerId="ADAL" clId="{B87AC139-04EE-4722-92A0-70DAEA870264}" dt="2024-03-25T12:28:16.726" v="0" actId="478"/>
          <ac:picMkLst>
            <pc:docMk/>
            <pc:sldMk cId="4266568647" sldId="287"/>
            <ac:picMk id="4" creationId="{52F10B7D-15AD-BEC9-00B4-B384010E3E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04EF71D-A45B-1CFD-C088-BE2197B3A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A91CF0E-5C07-5B9A-620B-8EAE8DBD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4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06AED2F-750C-E79B-00E9-179143DDC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B9B5D7AB-5433-9034-950D-64B8EE68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8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9225492-2E3E-BA6F-E1F0-14257274A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D0F2B7-CD49-440F-B96F-1A702B852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5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728C29B-DA9B-BFB1-5292-CCD845180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1331B6-6F8A-E068-6113-7FD6CE661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D0DBBD0-E9F7-423D-5E76-F65CCF0C3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7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B071565-FCBC-3799-F934-B11D1B972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8310349-AB35-75C3-A986-F83E413A4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306B9ED-DAA2-DD24-514A-C8EAEF51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6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F2D10B0-27CC-BD72-4733-B78882ECE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7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40689E-4510-BB35-515A-504BE08AA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3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60EC3AA-2669-DAE8-3BA9-C41685EF1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8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B1ACC30-78FD-0F84-C714-822119651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6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99637560-4EF8-7F65-5102-83A82AEEB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21BFCED-941A-C470-0CB5-EE723D426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2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C001CBE-A47E-BDE4-BE54-4FC0057F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546CE47-D5C4-1E66-7308-EE30AEB52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0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EC8A8E2-1022-B2EF-D121-0565B8BBA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1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09DFF2E-B863-45E3-6C80-BDA23601C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1A36806-6547-2881-60D6-0AEA20F59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58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C540C8F-FBF6-A423-4F01-1350DDCC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8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E876324-694E-A9AB-2A01-A337FE9AB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3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D88996-F770-6DA6-55E0-F592C900C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77216AD-3348-BDFD-2DF0-60F4DE094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5D42992-72E3-3717-0EFB-C5ACA2898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6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6CD19A8-2928-EA43-3B53-966B01ECC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5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7CCE2A2-301F-26F0-6436-45BA1DA9C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9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D2D564F-F6D7-425B-0184-AECDE2CC5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125CF20-4718-2483-D3E4-E481B9BE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40</TotalTime>
  <Words>0</Words>
  <Application>Microsoft Office PowerPoint</Application>
  <PresentationFormat>ユーザー設定</PresentationFormat>
  <Paragraphs>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5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2023-09-04T10:34:16Z</dcterms:created>
  <dcterms:modified xsi:type="dcterms:W3CDTF">2024-05-13T13:13:24Z</dcterms:modified>
</cp:coreProperties>
</file>