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2EF1B-8ADE-4173-8BD7-A91AC0D707FB}" v="60" dt="2024-05-10T12:47:41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3" d="100"/>
          <a:sy n="153" d="100"/>
        </p:scale>
        <p:origin x="78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6952EF1B-8ADE-4173-8BD7-A91AC0D707FB}"/>
    <pc:docChg chg="addSld delSld modSld">
      <pc:chgData name="ゆっくり市場調査論" userId="03e094fd-291a-4030-9f28-a3cc6b5984cc" providerId="ADAL" clId="{6952EF1B-8ADE-4173-8BD7-A91AC0D707FB}" dt="2024-05-10T12:47:45.328" v="238" actId="47"/>
      <pc:docMkLst>
        <pc:docMk/>
      </pc:docMkLst>
      <pc:sldChg chg="new del">
        <pc:chgData name="ゆっくり市場調査論" userId="03e094fd-291a-4030-9f28-a3cc6b5984cc" providerId="ADAL" clId="{6952EF1B-8ADE-4173-8BD7-A91AC0D707FB}" dt="2024-05-10T12:45:21.503" v="147" actId="47"/>
        <pc:sldMkLst>
          <pc:docMk/>
          <pc:sldMk cId="2637443381" sldId="256"/>
        </pc:sldMkLst>
      </pc:sldChg>
      <pc:sldChg chg="new del">
        <pc:chgData name="ゆっくり市場調査論" userId="03e094fd-291a-4030-9f28-a3cc6b5984cc" providerId="ADAL" clId="{6952EF1B-8ADE-4173-8BD7-A91AC0D707FB}" dt="2024-05-07T11:22:05.073" v="8" actId="47"/>
        <pc:sldMkLst>
          <pc:docMk/>
          <pc:sldMk cId="3363468357" sldId="256"/>
        </pc:sldMkLst>
      </pc:sldChg>
      <pc:sldChg chg="addSp modSp new mod">
        <pc:chgData name="ゆっくり市場調査論" userId="03e094fd-291a-4030-9f28-a3cc6b5984cc" providerId="ADAL" clId="{6952EF1B-8ADE-4173-8BD7-A91AC0D707FB}" dt="2024-05-10T12:45:43.296" v="150" actId="962"/>
        <pc:sldMkLst>
          <pc:docMk/>
          <pc:sldMk cId="1877911797" sldId="257"/>
        </pc:sldMkLst>
        <pc:picChg chg="add mod">
          <ac:chgData name="ゆっくり市場調査論" userId="03e094fd-291a-4030-9f28-a3cc6b5984cc" providerId="ADAL" clId="{6952EF1B-8ADE-4173-8BD7-A91AC0D707FB}" dt="2024-05-10T12:45:43.296" v="150" actId="962"/>
          <ac:picMkLst>
            <pc:docMk/>
            <pc:sldMk cId="1877911797" sldId="257"/>
            <ac:picMk id="3" creationId="{AFB14A1A-B62F-20B5-B65E-AF8EAF3E5D16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9.080" v="1" actId="47"/>
        <pc:sldMkLst>
          <pc:docMk/>
          <pc:sldMk cId="2057214130" sldId="257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3447150330" sldId="257"/>
        </pc:sldMkLst>
        <pc:picChg chg="add mod">
          <ac:chgData name="ゆっくり市場調査論" userId="03e094fd-291a-4030-9f28-a3cc6b5984cc" providerId="ADAL" clId="{6952EF1B-8ADE-4173-8BD7-A91AC0D707FB}" dt="2024-05-07T11:22:30.916" v="38" actId="27614"/>
          <ac:picMkLst>
            <pc:docMk/>
            <pc:sldMk cId="3447150330" sldId="257"/>
            <ac:picMk id="3" creationId="{AD28951A-E5B4-83AA-C788-0AD6D2BB5AB6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224515893" sldId="258"/>
        </pc:sldMkLst>
        <pc:picChg chg="add mod">
          <ac:chgData name="ゆっくり市場調査論" userId="03e094fd-291a-4030-9f28-a3cc6b5984cc" providerId="ADAL" clId="{6952EF1B-8ADE-4173-8BD7-A91AC0D707FB}" dt="2024-05-07T11:22:33.530" v="40" actId="27614"/>
          <ac:picMkLst>
            <pc:docMk/>
            <pc:sldMk cId="224515893" sldId="258"/>
            <ac:picMk id="3" creationId="{87C57215-F460-B47D-E8A3-5CAD7994E3A5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5:47.606" v="153" actId="962"/>
        <pc:sldMkLst>
          <pc:docMk/>
          <pc:sldMk cId="337822742" sldId="258"/>
        </pc:sldMkLst>
        <pc:picChg chg="add mod">
          <ac:chgData name="ゆっくり市場調査論" userId="03e094fd-291a-4030-9f28-a3cc6b5984cc" providerId="ADAL" clId="{6952EF1B-8ADE-4173-8BD7-A91AC0D707FB}" dt="2024-05-10T12:45:47.606" v="153" actId="962"/>
          <ac:picMkLst>
            <pc:docMk/>
            <pc:sldMk cId="337822742" sldId="258"/>
            <ac:picMk id="3" creationId="{567ABC8C-9DFD-3A83-BF78-1035B16A8EFB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520722620" sldId="258"/>
        </pc:sldMkLst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6952EF1B-8ADE-4173-8BD7-A91AC0D707FB}" dt="2024-05-10T12:45:51.481" v="156" actId="962"/>
        <pc:sldMkLst>
          <pc:docMk/>
          <pc:sldMk cId="3331654550" sldId="259"/>
        </pc:sldMkLst>
        <pc:picChg chg="add mod">
          <ac:chgData name="ゆっくり市場調査論" userId="03e094fd-291a-4030-9f28-a3cc6b5984cc" providerId="ADAL" clId="{6952EF1B-8ADE-4173-8BD7-A91AC0D707FB}" dt="2024-05-10T12:45:51.481" v="156" actId="962"/>
          <ac:picMkLst>
            <pc:docMk/>
            <pc:sldMk cId="3331654550" sldId="259"/>
            <ac:picMk id="3" creationId="{F04CD4A6-2A72-26D5-ECA6-78A23213D4A9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3579250679" sldId="259"/>
        </pc:sldMkLst>
        <pc:picChg chg="add mod">
          <ac:chgData name="ゆっくり市場調査論" userId="03e094fd-291a-4030-9f28-a3cc6b5984cc" providerId="ADAL" clId="{6952EF1B-8ADE-4173-8BD7-A91AC0D707FB}" dt="2024-05-07T11:22:36.428" v="42" actId="27614"/>
          <ac:picMkLst>
            <pc:docMk/>
            <pc:sldMk cId="3579250679" sldId="259"/>
            <ac:picMk id="3" creationId="{6AED7E5D-EDCE-FAB2-CB06-30A02526E1B8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1483264060" sldId="260"/>
        </pc:sldMkLst>
        <pc:picChg chg="add mod">
          <ac:chgData name="ゆっくり市場調査論" userId="03e094fd-291a-4030-9f28-a3cc6b5984cc" providerId="ADAL" clId="{6952EF1B-8ADE-4173-8BD7-A91AC0D707FB}" dt="2024-05-07T11:22:39.214" v="45" actId="962"/>
          <ac:picMkLst>
            <pc:docMk/>
            <pc:sldMk cId="1483264060" sldId="260"/>
            <ac:picMk id="3" creationId="{EC527C71-6255-CB26-8928-EB28C445F35E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2067040461" sldId="260"/>
        </pc:sldMkLst>
      </pc:sldChg>
      <pc:sldChg chg="addSp modSp new mod">
        <pc:chgData name="ゆっくり市場調査論" userId="03e094fd-291a-4030-9f28-a3cc6b5984cc" providerId="ADAL" clId="{6952EF1B-8ADE-4173-8BD7-A91AC0D707FB}" dt="2024-05-10T12:45:54.948" v="159" actId="962"/>
        <pc:sldMkLst>
          <pc:docMk/>
          <pc:sldMk cId="4272165095" sldId="260"/>
        </pc:sldMkLst>
        <pc:picChg chg="add mod">
          <ac:chgData name="ゆっくり市場調査論" userId="03e094fd-291a-4030-9f28-a3cc6b5984cc" providerId="ADAL" clId="{6952EF1B-8ADE-4173-8BD7-A91AC0D707FB}" dt="2024-05-10T12:45:54.948" v="159" actId="962"/>
          <ac:picMkLst>
            <pc:docMk/>
            <pc:sldMk cId="4272165095" sldId="260"/>
            <ac:picMk id="3" creationId="{9607EBEC-B403-F22F-43C5-8A607B106832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5:58.096" v="162" actId="962"/>
        <pc:sldMkLst>
          <pc:docMk/>
          <pc:sldMk cId="71534557" sldId="261"/>
        </pc:sldMkLst>
        <pc:picChg chg="add mod">
          <ac:chgData name="ゆっくり市場調査論" userId="03e094fd-291a-4030-9f28-a3cc6b5984cc" providerId="ADAL" clId="{6952EF1B-8ADE-4173-8BD7-A91AC0D707FB}" dt="2024-05-10T12:45:58.096" v="162" actId="962"/>
          <ac:picMkLst>
            <pc:docMk/>
            <pc:sldMk cId="71534557" sldId="261"/>
            <ac:picMk id="3" creationId="{150E86E0-CAC2-0483-9420-0A25F26D1949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648287518" sldId="261"/>
        </pc:sldMkLst>
        <pc:picChg chg="add mod">
          <ac:chgData name="ゆっくり市場調査論" userId="03e094fd-291a-4030-9f28-a3cc6b5984cc" providerId="ADAL" clId="{6952EF1B-8ADE-4173-8BD7-A91AC0D707FB}" dt="2024-05-07T11:22:42.680" v="47" actId="27614"/>
          <ac:picMkLst>
            <pc:docMk/>
            <pc:sldMk cId="648287518" sldId="261"/>
            <ac:picMk id="3" creationId="{369DC032-B0B8-F40C-F519-0C38231AD5E7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6952EF1B-8ADE-4173-8BD7-A91AC0D707FB}" dt="2024-05-10T12:46:04.348" v="165" actId="962"/>
        <pc:sldMkLst>
          <pc:docMk/>
          <pc:sldMk cId="582743464" sldId="262"/>
        </pc:sldMkLst>
        <pc:picChg chg="add mod">
          <ac:chgData name="ゆっくり市場調査論" userId="03e094fd-291a-4030-9f28-a3cc6b5984cc" providerId="ADAL" clId="{6952EF1B-8ADE-4173-8BD7-A91AC0D707FB}" dt="2024-05-10T12:46:04.348" v="165" actId="962"/>
          <ac:picMkLst>
            <pc:docMk/>
            <pc:sldMk cId="582743464" sldId="262"/>
            <ac:picMk id="3" creationId="{53897B36-C367-2387-0B40-E3094011B896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2380347621" sldId="262"/>
        </pc:sldMkLst>
        <pc:picChg chg="add mod">
          <ac:chgData name="ゆっくり市場調査論" userId="03e094fd-291a-4030-9f28-a3cc6b5984cc" providerId="ADAL" clId="{6952EF1B-8ADE-4173-8BD7-A91AC0D707FB}" dt="2024-05-07T11:22:45.724" v="49" actId="27614"/>
          <ac:picMkLst>
            <pc:docMk/>
            <pc:sldMk cId="2380347621" sldId="262"/>
            <ac:picMk id="3" creationId="{C256786B-5C2B-01A2-ACD8-CC6EBBEFA7F4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6952EF1B-8ADE-4173-8BD7-A91AC0D707FB}" dt="2024-05-10T12:46:09.160" v="168" actId="962"/>
        <pc:sldMkLst>
          <pc:docMk/>
          <pc:sldMk cId="852140081" sldId="263"/>
        </pc:sldMkLst>
        <pc:picChg chg="add mod">
          <ac:chgData name="ゆっくり市場調査論" userId="03e094fd-291a-4030-9f28-a3cc6b5984cc" providerId="ADAL" clId="{6952EF1B-8ADE-4173-8BD7-A91AC0D707FB}" dt="2024-05-10T12:46:09.160" v="168" actId="962"/>
          <ac:picMkLst>
            <pc:docMk/>
            <pc:sldMk cId="852140081" sldId="263"/>
            <ac:picMk id="3" creationId="{AEA9F915-01CD-DC48-4893-7D551227D8CC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2601162370" sldId="263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3723813210" sldId="263"/>
        </pc:sldMkLst>
        <pc:picChg chg="add mod">
          <ac:chgData name="ゆっくり市場調査論" userId="03e094fd-291a-4030-9f28-a3cc6b5984cc" providerId="ADAL" clId="{6952EF1B-8ADE-4173-8BD7-A91AC0D707FB}" dt="2024-05-07T11:22:49.446" v="52" actId="962"/>
          <ac:picMkLst>
            <pc:docMk/>
            <pc:sldMk cId="3723813210" sldId="263"/>
            <ac:picMk id="3" creationId="{A7BBB5FD-1D03-54B5-3E8E-06CC4AE87140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1744983323" sldId="264"/>
        </pc:sldMkLst>
        <pc:picChg chg="add mod">
          <ac:chgData name="ゆっくり市場調査論" userId="03e094fd-291a-4030-9f28-a3cc6b5984cc" providerId="ADAL" clId="{6952EF1B-8ADE-4173-8BD7-A91AC0D707FB}" dt="2024-05-07T11:22:56.023" v="55" actId="962"/>
          <ac:picMkLst>
            <pc:docMk/>
            <pc:sldMk cId="1744983323" sldId="264"/>
            <ac:picMk id="3" creationId="{D2E04F4B-81B0-8FDB-CF9D-2E37836994B9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6:12.950" v="171" actId="962"/>
        <pc:sldMkLst>
          <pc:docMk/>
          <pc:sldMk cId="3212022554" sldId="264"/>
        </pc:sldMkLst>
        <pc:picChg chg="add mod">
          <ac:chgData name="ゆっくり市場調査論" userId="03e094fd-291a-4030-9f28-a3cc6b5984cc" providerId="ADAL" clId="{6952EF1B-8ADE-4173-8BD7-A91AC0D707FB}" dt="2024-05-10T12:46:12.950" v="171" actId="962"/>
          <ac:picMkLst>
            <pc:docMk/>
            <pc:sldMk cId="3212022554" sldId="264"/>
            <ac:picMk id="3" creationId="{F0ED1A64-1C05-D37C-8F19-4A22A39AFEB0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6:16.352" v="174" actId="962"/>
        <pc:sldMkLst>
          <pc:docMk/>
          <pc:sldMk cId="1761329378" sldId="265"/>
        </pc:sldMkLst>
        <pc:picChg chg="add mod">
          <ac:chgData name="ゆっくり市場調査論" userId="03e094fd-291a-4030-9f28-a3cc6b5984cc" providerId="ADAL" clId="{6952EF1B-8ADE-4173-8BD7-A91AC0D707FB}" dt="2024-05-10T12:46:16.352" v="174" actId="962"/>
          <ac:picMkLst>
            <pc:docMk/>
            <pc:sldMk cId="1761329378" sldId="265"/>
            <ac:picMk id="3" creationId="{CE9D4A75-6FC5-883E-7733-68F3A5F7DB33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2320711093" sldId="265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2437502100" sldId="265"/>
        </pc:sldMkLst>
        <pc:picChg chg="add mod">
          <ac:chgData name="ゆっくり市場調査論" userId="03e094fd-291a-4030-9f28-a3cc6b5984cc" providerId="ADAL" clId="{6952EF1B-8ADE-4173-8BD7-A91AC0D707FB}" dt="2024-05-07T11:22:59.444" v="58" actId="962"/>
          <ac:picMkLst>
            <pc:docMk/>
            <pc:sldMk cId="2437502100" sldId="265"/>
            <ac:picMk id="3" creationId="{619E2096-9B88-D039-CC5C-0577005B64C7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6:20" v="177" actId="962"/>
        <pc:sldMkLst>
          <pc:docMk/>
          <pc:sldMk cId="1077076350" sldId="266"/>
        </pc:sldMkLst>
        <pc:picChg chg="add mod">
          <ac:chgData name="ゆっくり市場調査論" userId="03e094fd-291a-4030-9f28-a3cc6b5984cc" providerId="ADAL" clId="{6952EF1B-8ADE-4173-8BD7-A91AC0D707FB}" dt="2024-05-10T12:46:20" v="177" actId="962"/>
          <ac:picMkLst>
            <pc:docMk/>
            <pc:sldMk cId="1077076350" sldId="266"/>
            <ac:picMk id="3" creationId="{1A79E879-B1F5-DD63-BC7B-5BA0D8D4287C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2987503183" sldId="266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3331148657" sldId="266"/>
        </pc:sldMkLst>
        <pc:picChg chg="add mod">
          <ac:chgData name="ゆっくり市場調査論" userId="03e094fd-291a-4030-9f28-a3cc6b5984cc" providerId="ADAL" clId="{6952EF1B-8ADE-4173-8BD7-A91AC0D707FB}" dt="2024-05-07T11:23:02.808" v="60" actId="27614"/>
          <ac:picMkLst>
            <pc:docMk/>
            <pc:sldMk cId="3331148657" sldId="266"/>
            <ac:picMk id="3" creationId="{4535503F-20D6-8B7E-A2AE-E98F099FB595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6:24.168" v="180" actId="962"/>
        <pc:sldMkLst>
          <pc:docMk/>
          <pc:sldMk cId="1842804969" sldId="267"/>
        </pc:sldMkLst>
        <pc:picChg chg="add mod">
          <ac:chgData name="ゆっくり市場調査論" userId="03e094fd-291a-4030-9f28-a3cc6b5984cc" providerId="ADAL" clId="{6952EF1B-8ADE-4173-8BD7-A91AC0D707FB}" dt="2024-05-10T12:46:24.168" v="180" actId="962"/>
          <ac:picMkLst>
            <pc:docMk/>
            <pc:sldMk cId="1842804969" sldId="267"/>
            <ac:picMk id="3" creationId="{107F2A4E-5F5E-E501-F99F-E8012F548877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2897316799" sldId="267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4287374874" sldId="267"/>
        </pc:sldMkLst>
        <pc:picChg chg="add mod">
          <ac:chgData name="ゆっくり市場調査論" userId="03e094fd-291a-4030-9f28-a3cc6b5984cc" providerId="ADAL" clId="{6952EF1B-8ADE-4173-8BD7-A91AC0D707FB}" dt="2024-05-07T11:23:05.764" v="62" actId="27614"/>
          <ac:picMkLst>
            <pc:docMk/>
            <pc:sldMk cId="4287374874" sldId="267"/>
            <ac:picMk id="3" creationId="{CC0C47DE-EF14-262B-0420-6A55E3CDB5E2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6:28.437" v="183" actId="962"/>
        <pc:sldMkLst>
          <pc:docMk/>
          <pc:sldMk cId="211828681" sldId="268"/>
        </pc:sldMkLst>
        <pc:picChg chg="add mod">
          <ac:chgData name="ゆっくり市場調査論" userId="03e094fd-291a-4030-9f28-a3cc6b5984cc" providerId="ADAL" clId="{6952EF1B-8ADE-4173-8BD7-A91AC0D707FB}" dt="2024-05-10T12:46:28.437" v="183" actId="962"/>
          <ac:picMkLst>
            <pc:docMk/>
            <pc:sldMk cId="211828681" sldId="268"/>
            <ac:picMk id="3" creationId="{E6820F4C-9DD8-9898-9F0E-C56F51AFC658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1383162066" sldId="268"/>
        </pc:sldMkLst>
        <pc:picChg chg="add mod">
          <ac:chgData name="ゆっくり市場調査論" userId="03e094fd-291a-4030-9f28-a3cc6b5984cc" providerId="ADAL" clId="{6952EF1B-8ADE-4173-8BD7-A91AC0D707FB}" dt="2024-05-07T11:23:08.843" v="65" actId="962"/>
          <ac:picMkLst>
            <pc:docMk/>
            <pc:sldMk cId="1383162066" sldId="268"/>
            <ac:picMk id="3" creationId="{CF334932-D138-BD52-CA93-2FEA24B859F8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2609306051" sldId="268"/>
        </pc:sldMkLst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662423603" sldId="269"/>
        </pc:sldMkLst>
      </pc:sldChg>
      <pc:sldChg chg="addSp modSp new mod">
        <pc:chgData name="ゆっくり市場調査論" userId="03e094fd-291a-4030-9f28-a3cc6b5984cc" providerId="ADAL" clId="{6952EF1B-8ADE-4173-8BD7-A91AC0D707FB}" dt="2024-05-10T12:46:32.073" v="186" actId="962"/>
        <pc:sldMkLst>
          <pc:docMk/>
          <pc:sldMk cId="1772318301" sldId="269"/>
        </pc:sldMkLst>
        <pc:picChg chg="add mod">
          <ac:chgData name="ゆっくり市場調査論" userId="03e094fd-291a-4030-9f28-a3cc6b5984cc" providerId="ADAL" clId="{6952EF1B-8ADE-4173-8BD7-A91AC0D707FB}" dt="2024-05-10T12:46:32.073" v="186" actId="962"/>
          <ac:picMkLst>
            <pc:docMk/>
            <pc:sldMk cId="1772318301" sldId="269"/>
            <ac:picMk id="3" creationId="{7997F408-B1A0-FCFD-AF32-402BCA26470B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3294957197" sldId="269"/>
        </pc:sldMkLst>
        <pc:picChg chg="add mod">
          <ac:chgData name="ゆっくり市場調査論" userId="03e094fd-291a-4030-9f28-a3cc6b5984cc" providerId="ADAL" clId="{6952EF1B-8ADE-4173-8BD7-A91AC0D707FB}" dt="2024-05-07T11:23:12.970" v="68" actId="962"/>
          <ac:picMkLst>
            <pc:docMk/>
            <pc:sldMk cId="3294957197" sldId="269"/>
            <ac:picMk id="3" creationId="{E261BC56-5E1C-8D8D-B797-3B85A62B315F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6:35.752" v="189" actId="962"/>
        <pc:sldMkLst>
          <pc:docMk/>
          <pc:sldMk cId="1239383274" sldId="270"/>
        </pc:sldMkLst>
        <pc:picChg chg="add mod">
          <ac:chgData name="ゆっくり市場調査論" userId="03e094fd-291a-4030-9f28-a3cc6b5984cc" providerId="ADAL" clId="{6952EF1B-8ADE-4173-8BD7-A91AC0D707FB}" dt="2024-05-10T12:46:35.752" v="189" actId="962"/>
          <ac:picMkLst>
            <pc:docMk/>
            <pc:sldMk cId="1239383274" sldId="270"/>
            <ac:picMk id="3" creationId="{4EE59590-5E77-66B9-7F00-D271AD93C60C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2303688951" sldId="270"/>
        </pc:sldMkLst>
        <pc:picChg chg="add mod">
          <ac:chgData name="ゆっくり市場調査論" userId="03e094fd-291a-4030-9f28-a3cc6b5984cc" providerId="ADAL" clId="{6952EF1B-8ADE-4173-8BD7-A91AC0D707FB}" dt="2024-05-07T11:23:16.943" v="71" actId="962"/>
          <ac:picMkLst>
            <pc:docMk/>
            <pc:sldMk cId="2303688951" sldId="270"/>
            <ac:picMk id="3" creationId="{11038C39-0D8A-E7BF-64E2-0D8EE09A9398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3766490247" sldId="270"/>
        </pc:sldMkLst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717958237" sldId="271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2245973400" sldId="271"/>
        </pc:sldMkLst>
        <pc:picChg chg="add mod">
          <ac:chgData name="ゆっくり市場調査論" userId="03e094fd-291a-4030-9f28-a3cc6b5984cc" providerId="ADAL" clId="{6952EF1B-8ADE-4173-8BD7-A91AC0D707FB}" dt="2024-05-07T11:23:23.767" v="74" actId="962"/>
          <ac:picMkLst>
            <pc:docMk/>
            <pc:sldMk cId="2245973400" sldId="271"/>
            <ac:picMk id="3" creationId="{33444A20-30D3-B684-99CD-AD8793B5E543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6:40.538" v="192" actId="962"/>
        <pc:sldMkLst>
          <pc:docMk/>
          <pc:sldMk cId="2709286614" sldId="271"/>
        </pc:sldMkLst>
        <pc:picChg chg="add mod">
          <ac:chgData name="ゆっくり市場調査論" userId="03e094fd-291a-4030-9f28-a3cc6b5984cc" providerId="ADAL" clId="{6952EF1B-8ADE-4173-8BD7-A91AC0D707FB}" dt="2024-05-10T12:46:40.538" v="192" actId="962"/>
          <ac:picMkLst>
            <pc:docMk/>
            <pc:sldMk cId="2709286614" sldId="271"/>
            <ac:picMk id="3" creationId="{F2218CEC-C476-461E-038A-7C765F557B54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6:44.669" v="195" actId="962"/>
        <pc:sldMkLst>
          <pc:docMk/>
          <pc:sldMk cId="254042825" sldId="272"/>
        </pc:sldMkLst>
        <pc:picChg chg="add mod">
          <ac:chgData name="ゆっくり市場調査論" userId="03e094fd-291a-4030-9f28-a3cc6b5984cc" providerId="ADAL" clId="{6952EF1B-8ADE-4173-8BD7-A91AC0D707FB}" dt="2024-05-10T12:46:44.669" v="195" actId="962"/>
          <ac:picMkLst>
            <pc:docMk/>
            <pc:sldMk cId="254042825" sldId="272"/>
            <ac:picMk id="3" creationId="{EA71B956-A7C5-5559-2FD3-B23BC0705A18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688729668" sldId="272"/>
        </pc:sldMkLst>
        <pc:picChg chg="add mod">
          <ac:chgData name="ゆっくり市場調査論" userId="03e094fd-291a-4030-9f28-a3cc6b5984cc" providerId="ADAL" clId="{6952EF1B-8ADE-4173-8BD7-A91AC0D707FB}" dt="2024-05-07T11:23:27.212" v="76" actId="27614"/>
          <ac:picMkLst>
            <pc:docMk/>
            <pc:sldMk cId="688729668" sldId="272"/>
            <ac:picMk id="3" creationId="{81A646E1-5C9B-C655-47FD-D62B09CDC687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2048665574" sldId="272"/>
        </pc:sldMkLst>
      </pc:sldChg>
      <pc:sldChg chg="addSp modSp new mod">
        <pc:chgData name="ゆっくり市場調査論" userId="03e094fd-291a-4030-9f28-a3cc6b5984cc" providerId="ADAL" clId="{6952EF1B-8ADE-4173-8BD7-A91AC0D707FB}" dt="2024-05-10T12:46:47.792" v="198" actId="962"/>
        <pc:sldMkLst>
          <pc:docMk/>
          <pc:sldMk cId="480138667" sldId="273"/>
        </pc:sldMkLst>
        <pc:picChg chg="add mod">
          <ac:chgData name="ゆっくり市場調査論" userId="03e094fd-291a-4030-9f28-a3cc6b5984cc" providerId="ADAL" clId="{6952EF1B-8ADE-4173-8BD7-A91AC0D707FB}" dt="2024-05-10T12:46:47.792" v="198" actId="962"/>
          <ac:picMkLst>
            <pc:docMk/>
            <pc:sldMk cId="480138667" sldId="273"/>
            <ac:picMk id="3" creationId="{61BA04B7-3C69-19FD-05B3-FDDCFFE68457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848854531" sldId="273"/>
        </pc:sldMkLst>
        <pc:picChg chg="add mod">
          <ac:chgData name="ゆっくり市場調査論" userId="03e094fd-291a-4030-9f28-a3cc6b5984cc" providerId="ADAL" clId="{6952EF1B-8ADE-4173-8BD7-A91AC0D707FB}" dt="2024-05-07T11:23:30.429" v="78" actId="27614"/>
          <ac:picMkLst>
            <pc:docMk/>
            <pc:sldMk cId="848854531" sldId="273"/>
            <ac:picMk id="3" creationId="{05AF7B9E-E60E-FCD7-1C6D-0DF0637BD372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409809814" sldId="273"/>
        </pc:sldMkLst>
      </pc:sldChg>
      <pc:sldChg chg="addSp modSp new mod">
        <pc:chgData name="ゆっくり市場調査論" userId="03e094fd-291a-4030-9f28-a3cc6b5984cc" providerId="ADAL" clId="{6952EF1B-8ADE-4173-8BD7-A91AC0D707FB}" dt="2024-05-10T12:46:51.193" v="201" actId="962"/>
        <pc:sldMkLst>
          <pc:docMk/>
          <pc:sldMk cId="170933740" sldId="274"/>
        </pc:sldMkLst>
        <pc:picChg chg="add mod">
          <ac:chgData name="ゆっくり市場調査論" userId="03e094fd-291a-4030-9f28-a3cc6b5984cc" providerId="ADAL" clId="{6952EF1B-8ADE-4173-8BD7-A91AC0D707FB}" dt="2024-05-10T12:46:51.193" v="201" actId="962"/>
          <ac:picMkLst>
            <pc:docMk/>
            <pc:sldMk cId="170933740" sldId="274"/>
            <ac:picMk id="3" creationId="{CEA56D5E-B114-3B2F-63CF-C496B84A2CAF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088303559" sldId="274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3138876447" sldId="274"/>
        </pc:sldMkLst>
        <pc:picChg chg="add mod">
          <ac:chgData name="ゆっくり市場調査論" userId="03e094fd-291a-4030-9f28-a3cc6b5984cc" providerId="ADAL" clId="{6952EF1B-8ADE-4173-8BD7-A91AC0D707FB}" dt="2024-05-07T11:23:33.513" v="80" actId="27614"/>
          <ac:picMkLst>
            <pc:docMk/>
            <pc:sldMk cId="3138876447" sldId="274"/>
            <ac:picMk id="3" creationId="{BA2CF609-F763-718A-85A8-F59907452F10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1208120025" sldId="275"/>
        </pc:sldMkLst>
        <pc:picChg chg="add mod">
          <ac:chgData name="ゆっくり市場調査論" userId="03e094fd-291a-4030-9f28-a3cc6b5984cc" providerId="ADAL" clId="{6952EF1B-8ADE-4173-8BD7-A91AC0D707FB}" dt="2024-05-07T11:23:36.629" v="82" actId="27614"/>
          <ac:picMkLst>
            <pc:docMk/>
            <pc:sldMk cId="1208120025" sldId="275"/>
            <ac:picMk id="3" creationId="{8DBDEBF9-5C5D-7EC5-58BA-CE599C4BA3E3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6:54.949" v="204" actId="962"/>
        <pc:sldMkLst>
          <pc:docMk/>
          <pc:sldMk cId="1599204521" sldId="275"/>
        </pc:sldMkLst>
        <pc:picChg chg="add mod">
          <ac:chgData name="ゆっくり市場調査論" userId="03e094fd-291a-4030-9f28-a3cc6b5984cc" providerId="ADAL" clId="{6952EF1B-8ADE-4173-8BD7-A91AC0D707FB}" dt="2024-05-10T12:46:54.949" v="204" actId="962"/>
          <ac:picMkLst>
            <pc:docMk/>
            <pc:sldMk cId="1599204521" sldId="275"/>
            <ac:picMk id="3" creationId="{AF1B66E0-CE0A-3584-4C99-19202BBA8FF0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3293617783" sldId="275"/>
        </pc:sldMkLst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046899346" sldId="276"/>
        </pc:sldMkLst>
      </pc:sldChg>
      <pc:sldChg chg="addSp modSp new mod">
        <pc:chgData name="ゆっくり市場調査論" userId="03e094fd-291a-4030-9f28-a3cc6b5984cc" providerId="ADAL" clId="{6952EF1B-8ADE-4173-8BD7-A91AC0D707FB}" dt="2024-05-10T12:46:58.821" v="207" actId="962"/>
        <pc:sldMkLst>
          <pc:docMk/>
          <pc:sldMk cId="3699547013" sldId="276"/>
        </pc:sldMkLst>
        <pc:picChg chg="add mod">
          <ac:chgData name="ゆっくり市場調査論" userId="03e094fd-291a-4030-9f28-a3cc6b5984cc" providerId="ADAL" clId="{6952EF1B-8ADE-4173-8BD7-A91AC0D707FB}" dt="2024-05-10T12:46:58.821" v="207" actId="962"/>
          <ac:picMkLst>
            <pc:docMk/>
            <pc:sldMk cId="3699547013" sldId="276"/>
            <ac:picMk id="3" creationId="{BD7ABF94-0DA9-C13A-244A-74319444FE4D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4184012375" sldId="276"/>
        </pc:sldMkLst>
        <pc:picChg chg="add mod">
          <ac:chgData name="ゆっくり市場調査論" userId="03e094fd-291a-4030-9f28-a3cc6b5984cc" providerId="ADAL" clId="{6952EF1B-8ADE-4173-8BD7-A91AC0D707FB}" dt="2024-05-07T11:23:39.801" v="84" actId="27614"/>
          <ac:picMkLst>
            <pc:docMk/>
            <pc:sldMk cId="4184012375" sldId="276"/>
            <ac:picMk id="3" creationId="{58063650-1762-A120-BA70-741BACE104D0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7:02.390" v="210" actId="962"/>
        <pc:sldMkLst>
          <pc:docMk/>
          <pc:sldMk cId="1045220767" sldId="277"/>
        </pc:sldMkLst>
        <pc:picChg chg="add mod">
          <ac:chgData name="ゆっくり市場調査論" userId="03e094fd-291a-4030-9f28-a3cc6b5984cc" providerId="ADAL" clId="{6952EF1B-8ADE-4173-8BD7-A91AC0D707FB}" dt="2024-05-10T12:47:02.390" v="210" actId="962"/>
          <ac:picMkLst>
            <pc:docMk/>
            <pc:sldMk cId="1045220767" sldId="277"/>
            <ac:picMk id="3" creationId="{86D4B8BF-E576-90DE-6A0C-790D1F943D74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2518909372" sldId="277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2862804320" sldId="277"/>
        </pc:sldMkLst>
        <pc:picChg chg="add mod">
          <ac:chgData name="ゆっくり市場調査論" userId="03e094fd-291a-4030-9f28-a3cc6b5984cc" providerId="ADAL" clId="{6952EF1B-8ADE-4173-8BD7-A91AC0D707FB}" dt="2024-05-07T11:23:49.048" v="87" actId="962"/>
          <ac:picMkLst>
            <pc:docMk/>
            <pc:sldMk cId="2862804320" sldId="277"/>
            <ac:picMk id="3" creationId="{2B87C8AD-AD4D-7138-CF8C-AF8A656F03A3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365843338" sldId="278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2128226554" sldId="278"/>
        </pc:sldMkLst>
        <pc:picChg chg="add mod">
          <ac:chgData name="ゆっくり市場調査論" userId="03e094fd-291a-4030-9f28-a3cc6b5984cc" providerId="ADAL" clId="{6952EF1B-8ADE-4173-8BD7-A91AC0D707FB}" dt="2024-05-07T11:23:55.631" v="89" actId="27614"/>
          <ac:picMkLst>
            <pc:docMk/>
            <pc:sldMk cId="2128226554" sldId="278"/>
            <ac:picMk id="3" creationId="{5E7BB267-7A43-E95C-D8BB-ECD1486A74F4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7:06.444" v="213" actId="962"/>
        <pc:sldMkLst>
          <pc:docMk/>
          <pc:sldMk cId="3110156998" sldId="278"/>
        </pc:sldMkLst>
        <pc:picChg chg="add mod">
          <ac:chgData name="ゆっくり市場調査論" userId="03e094fd-291a-4030-9f28-a3cc6b5984cc" providerId="ADAL" clId="{6952EF1B-8ADE-4173-8BD7-A91AC0D707FB}" dt="2024-05-10T12:47:06.444" v="213" actId="962"/>
          <ac:picMkLst>
            <pc:docMk/>
            <pc:sldMk cId="3110156998" sldId="278"/>
            <ac:picMk id="3" creationId="{59CA39BC-C9CA-5158-B775-3632C19057D9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3185441781" sldId="279"/>
        </pc:sldMkLst>
      </pc:sldChg>
      <pc:sldChg chg="addSp modSp new mod">
        <pc:chgData name="ゆっくり市場調査論" userId="03e094fd-291a-4030-9f28-a3cc6b5984cc" providerId="ADAL" clId="{6952EF1B-8ADE-4173-8BD7-A91AC0D707FB}" dt="2024-05-10T12:47:09.981" v="216" actId="962"/>
        <pc:sldMkLst>
          <pc:docMk/>
          <pc:sldMk cId="4183841416" sldId="279"/>
        </pc:sldMkLst>
        <pc:picChg chg="add mod">
          <ac:chgData name="ゆっくり市場調査論" userId="03e094fd-291a-4030-9f28-a3cc6b5984cc" providerId="ADAL" clId="{6952EF1B-8ADE-4173-8BD7-A91AC0D707FB}" dt="2024-05-10T12:47:09.981" v="216" actId="962"/>
          <ac:picMkLst>
            <pc:docMk/>
            <pc:sldMk cId="4183841416" sldId="279"/>
            <ac:picMk id="3" creationId="{19310056-233A-A0C4-CD9A-16B42AE8ABA2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4248883314" sldId="279"/>
        </pc:sldMkLst>
        <pc:picChg chg="add mod">
          <ac:chgData name="ゆっくり市場調査論" userId="03e094fd-291a-4030-9f28-a3cc6b5984cc" providerId="ADAL" clId="{6952EF1B-8ADE-4173-8BD7-A91AC0D707FB}" dt="2024-05-07T11:23:58.495" v="91" actId="27614"/>
          <ac:picMkLst>
            <pc:docMk/>
            <pc:sldMk cId="4248883314" sldId="279"/>
            <ac:picMk id="3" creationId="{59818ACF-B290-C1D5-9DEF-A905EFA9B58C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121728039" sldId="280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1890306017" sldId="280"/>
        </pc:sldMkLst>
        <pc:picChg chg="add mod">
          <ac:chgData name="ゆっくり市場調査論" userId="03e094fd-291a-4030-9f28-a3cc6b5984cc" providerId="ADAL" clId="{6952EF1B-8ADE-4173-8BD7-A91AC0D707FB}" dt="2024-05-07T11:24:01.607" v="93" actId="27614"/>
          <ac:picMkLst>
            <pc:docMk/>
            <pc:sldMk cId="1890306017" sldId="280"/>
            <ac:picMk id="3" creationId="{7C123509-6005-A8B7-2AEF-F4079C1F4FA3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7:15.557" v="219" actId="962"/>
        <pc:sldMkLst>
          <pc:docMk/>
          <pc:sldMk cId="3659658605" sldId="280"/>
        </pc:sldMkLst>
        <pc:picChg chg="add mod">
          <ac:chgData name="ゆっくり市場調査論" userId="03e094fd-291a-4030-9f28-a3cc6b5984cc" providerId="ADAL" clId="{6952EF1B-8ADE-4173-8BD7-A91AC0D707FB}" dt="2024-05-10T12:47:15.557" v="219" actId="962"/>
          <ac:picMkLst>
            <pc:docMk/>
            <pc:sldMk cId="3659658605" sldId="280"/>
            <ac:picMk id="3" creationId="{C8ABA6B5-316C-CAE2-2941-18A6A0C6B1F4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1815408414" sldId="281"/>
        </pc:sldMkLst>
        <pc:picChg chg="add mod">
          <ac:chgData name="ゆっくり市場調査論" userId="03e094fd-291a-4030-9f28-a3cc6b5984cc" providerId="ADAL" clId="{6952EF1B-8ADE-4173-8BD7-A91AC0D707FB}" dt="2024-05-07T11:24:04.738" v="95" actId="27614"/>
          <ac:picMkLst>
            <pc:docMk/>
            <pc:sldMk cId="1815408414" sldId="281"/>
            <ac:picMk id="3" creationId="{35154539-2EE9-8F28-89D9-FAB96248D3DA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7:19.879" v="222" actId="962"/>
        <pc:sldMkLst>
          <pc:docMk/>
          <pc:sldMk cId="2038408374" sldId="281"/>
        </pc:sldMkLst>
        <pc:picChg chg="add mod">
          <ac:chgData name="ゆっくり市場調査論" userId="03e094fd-291a-4030-9f28-a3cc6b5984cc" providerId="ADAL" clId="{6952EF1B-8ADE-4173-8BD7-A91AC0D707FB}" dt="2024-05-10T12:47:19.879" v="222" actId="962"/>
          <ac:picMkLst>
            <pc:docMk/>
            <pc:sldMk cId="2038408374" sldId="281"/>
            <ac:picMk id="3" creationId="{7806A6FF-6A81-549C-B7E4-AC1F79822CC6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3039208942" sldId="281"/>
        </pc:sldMkLst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742807104" sldId="282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1963306329" sldId="282"/>
        </pc:sldMkLst>
        <pc:picChg chg="add mod">
          <ac:chgData name="ゆっくり市場調査論" userId="03e094fd-291a-4030-9f28-a3cc6b5984cc" providerId="ADAL" clId="{6952EF1B-8ADE-4173-8BD7-A91AC0D707FB}" dt="2024-05-07T11:24:07.643" v="98" actId="962"/>
          <ac:picMkLst>
            <pc:docMk/>
            <pc:sldMk cId="1963306329" sldId="282"/>
            <ac:picMk id="3" creationId="{EF80718B-2BD9-1103-2857-F8AEF3C5139D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7:24.412" v="225" actId="962"/>
        <pc:sldMkLst>
          <pc:docMk/>
          <pc:sldMk cId="4191162932" sldId="282"/>
        </pc:sldMkLst>
        <pc:picChg chg="add mod">
          <ac:chgData name="ゆっくり市場調査論" userId="03e094fd-291a-4030-9f28-a3cc6b5984cc" providerId="ADAL" clId="{6952EF1B-8ADE-4173-8BD7-A91AC0D707FB}" dt="2024-05-10T12:47:24.412" v="225" actId="962"/>
          <ac:picMkLst>
            <pc:docMk/>
            <pc:sldMk cId="4191162932" sldId="282"/>
            <ac:picMk id="3" creationId="{3084A134-9D91-9293-571A-1F67E28ADBFB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324306582" sldId="283"/>
        </pc:sldMkLst>
        <pc:picChg chg="add mod">
          <ac:chgData name="ゆっくり市場調査論" userId="03e094fd-291a-4030-9f28-a3cc6b5984cc" providerId="ADAL" clId="{6952EF1B-8ADE-4173-8BD7-A91AC0D707FB}" dt="2024-05-07T11:24:11.491" v="100" actId="27614"/>
          <ac:picMkLst>
            <pc:docMk/>
            <pc:sldMk cId="324306582" sldId="283"/>
            <ac:picMk id="3" creationId="{81531FDE-A3B3-46A0-B2C1-F60BCAF3E206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7:28.513" v="228" actId="962"/>
        <pc:sldMkLst>
          <pc:docMk/>
          <pc:sldMk cId="1481227949" sldId="283"/>
        </pc:sldMkLst>
        <pc:picChg chg="add mod">
          <ac:chgData name="ゆっくり市場調査論" userId="03e094fd-291a-4030-9f28-a3cc6b5984cc" providerId="ADAL" clId="{6952EF1B-8ADE-4173-8BD7-A91AC0D707FB}" dt="2024-05-10T12:47:28.513" v="228" actId="962"/>
          <ac:picMkLst>
            <pc:docMk/>
            <pc:sldMk cId="1481227949" sldId="283"/>
            <ac:picMk id="3" creationId="{850C15D2-BDD2-D7FF-D38A-33BB234B3816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626430576" sldId="283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3398836439" sldId="284"/>
        </pc:sldMkLst>
        <pc:picChg chg="add mod">
          <ac:chgData name="ゆっくり市場調査論" userId="03e094fd-291a-4030-9f28-a3cc6b5984cc" providerId="ADAL" clId="{6952EF1B-8ADE-4173-8BD7-A91AC0D707FB}" dt="2024-05-07T11:24:14.672" v="103" actId="962"/>
          <ac:picMkLst>
            <pc:docMk/>
            <pc:sldMk cId="3398836439" sldId="284"/>
            <ac:picMk id="3" creationId="{BD5B40DD-EC2E-28F3-FD00-50A0C2CF39EF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7:33.119" v="231" actId="962"/>
        <pc:sldMkLst>
          <pc:docMk/>
          <pc:sldMk cId="3480664218" sldId="284"/>
        </pc:sldMkLst>
        <pc:picChg chg="add mod">
          <ac:chgData name="ゆっくり市場調査論" userId="03e094fd-291a-4030-9f28-a3cc6b5984cc" providerId="ADAL" clId="{6952EF1B-8ADE-4173-8BD7-A91AC0D707FB}" dt="2024-05-10T12:47:33.119" v="231" actId="962"/>
          <ac:picMkLst>
            <pc:docMk/>
            <pc:sldMk cId="3480664218" sldId="284"/>
            <ac:picMk id="3" creationId="{ED3A85FE-549F-8375-9139-076CE666CC7A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4115069546" sldId="284"/>
        </pc:sldMkLst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1067389863" sldId="285"/>
        </pc:sldMkLst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2205016025" sldId="285"/>
        </pc:sldMkLst>
        <pc:picChg chg="add mod">
          <ac:chgData name="ゆっくり市場調査論" userId="03e094fd-291a-4030-9f28-a3cc6b5984cc" providerId="ADAL" clId="{6952EF1B-8ADE-4173-8BD7-A91AC0D707FB}" dt="2024-05-07T11:24:19.660" v="105" actId="27614"/>
          <ac:picMkLst>
            <pc:docMk/>
            <pc:sldMk cId="2205016025" sldId="285"/>
            <ac:picMk id="3" creationId="{98A07B63-5E6E-A0A4-682B-F46DC1FD69AA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7:39.109" v="234" actId="962"/>
        <pc:sldMkLst>
          <pc:docMk/>
          <pc:sldMk cId="3164836859" sldId="285"/>
        </pc:sldMkLst>
        <pc:picChg chg="add mod">
          <ac:chgData name="ゆっくり市場調査論" userId="03e094fd-291a-4030-9f28-a3cc6b5984cc" providerId="ADAL" clId="{6952EF1B-8ADE-4173-8BD7-A91AC0D707FB}" dt="2024-05-10T12:47:39.109" v="234" actId="962"/>
          <ac:picMkLst>
            <pc:docMk/>
            <pc:sldMk cId="3164836859" sldId="285"/>
            <ac:picMk id="3" creationId="{9FE9AB07-C5FB-AC43-67A3-21C626FF21D9}"/>
          </ac:picMkLst>
        </pc:picChg>
      </pc:sldChg>
      <pc:sldChg chg="addSp modSp new mod">
        <pc:chgData name="ゆっくり市場調査論" userId="03e094fd-291a-4030-9f28-a3cc6b5984cc" providerId="ADAL" clId="{6952EF1B-8ADE-4173-8BD7-A91AC0D707FB}" dt="2024-05-10T12:47:42.789" v="237" actId="962"/>
        <pc:sldMkLst>
          <pc:docMk/>
          <pc:sldMk cId="1635234401" sldId="286"/>
        </pc:sldMkLst>
        <pc:picChg chg="add mod">
          <ac:chgData name="ゆっくり市場調査論" userId="03e094fd-291a-4030-9f28-a3cc6b5984cc" providerId="ADAL" clId="{6952EF1B-8ADE-4173-8BD7-A91AC0D707FB}" dt="2024-05-10T12:47:42.789" v="237" actId="962"/>
          <ac:picMkLst>
            <pc:docMk/>
            <pc:sldMk cId="1635234401" sldId="286"/>
            <ac:picMk id="3" creationId="{65F26390-356F-B2A1-E7BA-F5B9D84BA373}"/>
          </ac:picMkLst>
        </pc:picChg>
      </pc:sldChg>
      <pc:sldChg chg="addSp modSp new del mod">
        <pc:chgData name="ゆっくり市場調査論" userId="03e094fd-291a-4030-9f28-a3cc6b5984cc" providerId="ADAL" clId="{6952EF1B-8ADE-4173-8BD7-A91AC0D707FB}" dt="2024-05-10T12:45:15.153" v="110" actId="47"/>
        <pc:sldMkLst>
          <pc:docMk/>
          <pc:sldMk cId="1903509492" sldId="286"/>
        </pc:sldMkLst>
        <pc:picChg chg="add mod">
          <ac:chgData name="ゆっくり市場調査論" userId="03e094fd-291a-4030-9f28-a3cc6b5984cc" providerId="ADAL" clId="{6952EF1B-8ADE-4173-8BD7-A91AC0D707FB}" dt="2024-05-07T11:24:25.929" v="108" actId="962"/>
          <ac:picMkLst>
            <pc:docMk/>
            <pc:sldMk cId="1903509492" sldId="286"/>
            <ac:picMk id="3" creationId="{9067A32B-A752-5387-FC7C-08F8006F11FA}"/>
          </ac:picMkLst>
        </pc:picChg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3510665579" sldId="286"/>
        </pc:sldMkLst>
      </pc:sldChg>
      <pc:sldChg chg="new del">
        <pc:chgData name="ゆっくり市場調査論" userId="03e094fd-291a-4030-9f28-a3cc6b5984cc" providerId="ADAL" clId="{6952EF1B-8ADE-4173-8BD7-A91AC0D707FB}" dt="2024-05-07T11:24:28.484" v="109" actId="47"/>
        <pc:sldMkLst>
          <pc:docMk/>
          <pc:sldMk cId="1938216067" sldId="287"/>
        </pc:sldMkLst>
      </pc:sldChg>
      <pc:sldChg chg="new del">
        <pc:chgData name="ゆっくり市場調査論" userId="03e094fd-291a-4030-9f28-a3cc6b5984cc" providerId="ADAL" clId="{6952EF1B-8ADE-4173-8BD7-A91AC0D707FB}" dt="2024-05-10T12:47:45.328" v="238" actId="47"/>
        <pc:sldMkLst>
          <pc:docMk/>
          <pc:sldMk cId="2309441041" sldId="287"/>
        </pc:sldMkLst>
      </pc:sldChg>
      <pc:sldChg chg="del">
        <pc:chgData name="ゆっくり市場調査論" userId="03e094fd-291a-4030-9f28-a3cc6b5984cc" providerId="ADAL" clId="{6952EF1B-8ADE-4173-8BD7-A91AC0D707FB}" dt="2024-05-07T11:21:58.270" v="0" actId="47"/>
        <pc:sldMkLst>
          <pc:docMk/>
          <pc:sldMk cId="4266568647" sldId="287"/>
        </pc:sldMkLst>
      </pc:sldChg>
      <pc:sldChg chg="new del">
        <pc:chgData name="ゆっくり市場調査論" userId="03e094fd-291a-4030-9f28-a3cc6b5984cc" providerId="ADAL" clId="{6952EF1B-8ADE-4173-8BD7-A91AC0D707FB}" dt="2024-05-10T12:47:45.328" v="238" actId="47"/>
        <pc:sldMkLst>
          <pc:docMk/>
          <pc:sldMk cId="222747094" sldId="288"/>
        </pc:sldMkLst>
      </pc:sldChg>
      <pc:sldChg chg="new del">
        <pc:chgData name="ゆっくり市場調査論" userId="03e094fd-291a-4030-9f28-a3cc6b5984cc" providerId="ADAL" clId="{6952EF1B-8ADE-4173-8BD7-A91AC0D707FB}" dt="2024-05-07T11:24:28.484" v="109" actId="47"/>
        <pc:sldMkLst>
          <pc:docMk/>
          <pc:sldMk cId="1913446275" sldId="288"/>
        </pc:sldMkLst>
      </pc:sldChg>
      <pc:sldChg chg="new del">
        <pc:chgData name="ゆっくり市場調査論" userId="03e094fd-291a-4030-9f28-a3cc6b5984cc" providerId="ADAL" clId="{6952EF1B-8ADE-4173-8BD7-A91AC0D707FB}" dt="2024-05-07T11:24:28.484" v="109" actId="47"/>
        <pc:sldMkLst>
          <pc:docMk/>
          <pc:sldMk cId="733928375" sldId="289"/>
        </pc:sldMkLst>
      </pc:sldChg>
      <pc:sldChg chg="new del">
        <pc:chgData name="ゆっくり市場調査論" userId="03e094fd-291a-4030-9f28-a3cc6b5984cc" providerId="ADAL" clId="{6952EF1B-8ADE-4173-8BD7-A91AC0D707FB}" dt="2024-05-10T12:47:45.328" v="238" actId="47"/>
        <pc:sldMkLst>
          <pc:docMk/>
          <pc:sldMk cId="2076755082" sldId="289"/>
        </pc:sldMkLst>
      </pc:sldChg>
      <pc:sldChg chg="new del">
        <pc:chgData name="ゆっくり市場調査論" userId="03e094fd-291a-4030-9f28-a3cc6b5984cc" providerId="ADAL" clId="{6952EF1B-8ADE-4173-8BD7-A91AC0D707FB}" dt="2024-05-10T12:47:45.328" v="238" actId="47"/>
        <pc:sldMkLst>
          <pc:docMk/>
          <pc:sldMk cId="2567014551" sldId="290"/>
        </pc:sldMkLst>
      </pc:sldChg>
      <pc:sldChg chg="new del">
        <pc:chgData name="ゆっくり市場調査論" userId="03e094fd-291a-4030-9f28-a3cc6b5984cc" providerId="ADAL" clId="{6952EF1B-8ADE-4173-8BD7-A91AC0D707FB}" dt="2024-05-10T12:47:45.328" v="238" actId="47"/>
        <pc:sldMkLst>
          <pc:docMk/>
          <pc:sldMk cId="1534853908" sldId="291"/>
        </pc:sldMkLst>
      </pc:sldChg>
    </pc:docChg>
  </pc:docChgLst>
  <pc:docChgLst>
    <pc:chgData name="ゆっくり市場調査論" userId="03e094fd-291a-4030-9f28-a3cc6b5984cc" providerId="ADAL" clId="{FF315BDE-6923-4B53-A71E-7A73EA4079F9}"/>
    <pc:docChg chg="undo custSel addSld delSld modSld">
      <pc:chgData name="ゆっくり市場調査論" userId="03e094fd-291a-4030-9f28-a3cc6b5984cc" providerId="ADAL" clId="{FF315BDE-6923-4B53-A71E-7A73EA4079F9}" dt="2024-05-01T13:00:38.788" v="97" actId="962"/>
      <pc:docMkLst>
        <pc:docMk/>
      </pc:docMkLst>
      <pc:sldChg chg="addSp delSp modSp mod">
        <pc:chgData name="ゆっくり市場調査論" userId="03e094fd-291a-4030-9f28-a3cc6b5984cc" providerId="ADAL" clId="{FF315BDE-6923-4B53-A71E-7A73EA4079F9}" dt="2024-04-30T13:04:15.172" v="59" actId="962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FF315BDE-6923-4B53-A71E-7A73EA4079F9}" dt="2024-04-30T13:01:33.174" v="48" actId="478"/>
          <ac:picMkLst>
            <pc:docMk/>
            <pc:sldMk cId="2057214130" sldId="257"/>
            <ac:picMk id="3" creationId="{3FD67D86-B44E-B7DC-F0DA-0FD28A8932C9}"/>
          </ac:picMkLst>
        </pc:picChg>
        <pc:picChg chg="add mod">
          <ac:chgData name="ゆっくり市場調査論" userId="03e094fd-291a-4030-9f28-a3cc6b5984cc" providerId="ADAL" clId="{FF315BDE-6923-4B53-A71E-7A73EA4079F9}" dt="2024-04-30T13:04:15.172" v="59" actId="962"/>
          <ac:picMkLst>
            <pc:docMk/>
            <pc:sldMk cId="2057214130" sldId="257"/>
            <ac:picMk id="4" creationId="{0B5F9314-BA5B-52AF-5023-59964FB7B7EA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4-27T07:51:41.664" v="41" actId="962"/>
        <pc:sldMkLst>
          <pc:docMk/>
          <pc:sldMk cId="1520722620" sldId="258"/>
        </pc:sldMkLst>
        <pc:picChg chg="del">
          <ac:chgData name="ゆっくり市場調査論" userId="03e094fd-291a-4030-9f28-a3cc6b5984cc" providerId="ADAL" clId="{FF315BDE-6923-4B53-A71E-7A73EA4079F9}" dt="2024-04-27T07:14:29.665" v="38" actId="478"/>
          <ac:picMkLst>
            <pc:docMk/>
            <pc:sldMk cId="1520722620" sldId="258"/>
            <ac:picMk id="3" creationId="{631664CF-3982-C603-520E-773F7E87C0A5}"/>
          </ac:picMkLst>
        </pc:picChg>
        <pc:picChg chg="add mod">
          <ac:chgData name="ゆっくり市場調査論" userId="03e094fd-291a-4030-9f28-a3cc6b5984cc" providerId="ADAL" clId="{FF315BDE-6923-4B53-A71E-7A73EA4079F9}" dt="2024-04-27T07:51:41.664" v="41" actId="962"/>
          <ac:picMkLst>
            <pc:docMk/>
            <pc:sldMk cId="1520722620" sldId="258"/>
            <ac:picMk id="4" creationId="{CAECC5AF-C569-5615-A55F-0BB7D2B19D28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5-01T13:00:18.837" v="91" actId="962"/>
        <pc:sldMkLst>
          <pc:docMk/>
          <pc:sldMk cId="2067040461" sldId="260"/>
        </pc:sldMkLst>
        <pc:picChg chg="add mod">
          <ac:chgData name="ゆっくり市場調査論" userId="03e094fd-291a-4030-9f28-a3cc6b5984cc" providerId="ADAL" clId="{FF315BDE-6923-4B53-A71E-7A73EA4079F9}" dt="2024-05-01T13:00:18.837" v="91" actId="962"/>
          <ac:picMkLst>
            <pc:docMk/>
            <pc:sldMk cId="2067040461" sldId="260"/>
            <ac:picMk id="3" creationId="{B021551D-9577-AB4D-4FBA-CF55A28CEC0E}"/>
          </ac:picMkLst>
        </pc:picChg>
        <pc:picChg chg="del">
          <ac:chgData name="ゆっくり市場調査論" userId="03e094fd-291a-4030-9f28-a3cc6b5984cc" providerId="ADAL" clId="{FF315BDE-6923-4B53-A71E-7A73EA4079F9}" dt="2024-04-30T13:03:30.821" v="50" actId="478"/>
          <ac:picMkLst>
            <pc:docMk/>
            <pc:sldMk cId="2067040461" sldId="260"/>
            <ac:picMk id="3" creationId="{CBAEBC23-BCFD-2989-41F8-1E553CD1A89D}"/>
          </ac:picMkLst>
        </pc:picChg>
        <pc:picChg chg="add del mod">
          <ac:chgData name="ゆっくり市場調査論" userId="03e094fd-291a-4030-9f28-a3cc6b5984cc" providerId="ADAL" clId="{FF315BDE-6923-4B53-A71E-7A73EA4079F9}" dt="2024-04-30T13:05:51.873" v="60" actId="478"/>
          <ac:picMkLst>
            <pc:docMk/>
            <pc:sldMk cId="2067040461" sldId="260"/>
            <ac:picMk id="4" creationId="{FF161F4A-8DB4-ED3D-172F-274723E212B4}"/>
          </ac:picMkLst>
        </pc:picChg>
        <pc:picChg chg="add del mod">
          <ac:chgData name="ゆっくり市場調査論" userId="03e094fd-291a-4030-9f28-a3cc6b5984cc" providerId="ADAL" clId="{FF315BDE-6923-4B53-A71E-7A73EA4079F9}" dt="2024-04-30T13:06:44.040" v="64" actId="478"/>
          <ac:picMkLst>
            <pc:docMk/>
            <pc:sldMk cId="2067040461" sldId="260"/>
            <ac:picMk id="6" creationId="{D3380F3E-3669-E831-E9ED-073FBC04AA9D}"/>
          </ac:picMkLst>
        </pc:picChg>
        <pc:picChg chg="add del mod">
          <ac:chgData name="ゆっくり市場調査論" userId="03e094fd-291a-4030-9f28-a3cc6b5984cc" providerId="ADAL" clId="{FF315BDE-6923-4B53-A71E-7A73EA4079F9}" dt="2024-05-01T12:58:09.275" v="86" actId="478"/>
          <ac:picMkLst>
            <pc:docMk/>
            <pc:sldMk cId="2067040461" sldId="260"/>
            <ac:picMk id="8" creationId="{8206344B-90E1-7811-48A7-439925C1158D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4-15T06:58:22.685" v="6" actId="962"/>
        <pc:sldMkLst>
          <pc:docMk/>
          <pc:sldMk cId="3999992612" sldId="262"/>
        </pc:sldMkLst>
        <pc:picChg chg="del">
          <ac:chgData name="ゆっくり市場調査論" userId="03e094fd-291a-4030-9f28-a3cc6b5984cc" providerId="ADAL" clId="{FF315BDE-6923-4B53-A71E-7A73EA4079F9}" dt="2024-04-15T06:57:36.933" v="0" actId="478"/>
          <ac:picMkLst>
            <pc:docMk/>
            <pc:sldMk cId="3999992612" sldId="262"/>
            <ac:picMk id="3" creationId="{89C482D3-279E-BFBC-07FC-7BEE707FE040}"/>
          </ac:picMkLst>
        </pc:picChg>
        <pc:picChg chg="add mod">
          <ac:chgData name="ゆっくり市場調査論" userId="03e094fd-291a-4030-9f28-a3cc6b5984cc" providerId="ADAL" clId="{FF315BDE-6923-4B53-A71E-7A73EA4079F9}" dt="2024-04-15T06:58:22.685" v="6" actId="962"/>
          <ac:picMkLst>
            <pc:docMk/>
            <pc:sldMk cId="3999992612" sldId="262"/>
            <ac:picMk id="4" creationId="{5E925955-30D3-3B0B-F57A-1A18BE33968E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4-26T15:20:47.661" v="35" actId="962"/>
        <pc:sldMkLst>
          <pc:docMk/>
          <pc:sldMk cId="2601162370" sldId="263"/>
        </pc:sldMkLst>
        <pc:picChg chg="del">
          <ac:chgData name="ゆっくり市場調査論" userId="03e094fd-291a-4030-9f28-a3cc6b5984cc" providerId="ADAL" clId="{FF315BDE-6923-4B53-A71E-7A73EA4079F9}" dt="2024-04-26T15:18:04.335" v="16" actId="478"/>
          <ac:picMkLst>
            <pc:docMk/>
            <pc:sldMk cId="2601162370" sldId="263"/>
            <ac:picMk id="3" creationId="{4C14EB8E-4106-DB4A-42A1-43A1C1B7DFAA}"/>
          </ac:picMkLst>
        </pc:picChg>
        <pc:picChg chg="add del mod">
          <ac:chgData name="ゆっくり市場調査論" userId="03e094fd-291a-4030-9f28-a3cc6b5984cc" providerId="ADAL" clId="{FF315BDE-6923-4B53-A71E-7A73EA4079F9}" dt="2024-04-26T15:20:44.205" v="32" actId="478"/>
          <ac:picMkLst>
            <pc:docMk/>
            <pc:sldMk cId="2601162370" sldId="263"/>
            <ac:picMk id="4" creationId="{50355910-CF02-72B6-8550-4713A5471AE8}"/>
          </ac:picMkLst>
        </pc:picChg>
        <pc:picChg chg="add mod">
          <ac:chgData name="ゆっくり市場調査論" userId="03e094fd-291a-4030-9f28-a3cc6b5984cc" providerId="ADAL" clId="{FF315BDE-6923-4B53-A71E-7A73EA4079F9}" dt="2024-04-26T15:20:47.661" v="35" actId="962"/>
          <ac:picMkLst>
            <pc:docMk/>
            <pc:sldMk cId="2601162370" sldId="263"/>
            <ac:picMk id="6" creationId="{A2A2B77D-6959-A3C7-F256-85B31292D62C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4-26T15:20:40.370" v="31" actId="962"/>
        <pc:sldMkLst>
          <pc:docMk/>
          <pc:sldMk cId="2987503183" sldId="266"/>
        </pc:sldMkLst>
        <pc:picChg chg="del">
          <ac:chgData name="ゆっくり市場調査論" userId="03e094fd-291a-4030-9f28-a3cc6b5984cc" providerId="ADAL" clId="{FF315BDE-6923-4B53-A71E-7A73EA4079F9}" dt="2024-04-26T15:18:07.641" v="17" actId="478"/>
          <ac:picMkLst>
            <pc:docMk/>
            <pc:sldMk cId="2987503183" sldId="266"/>
            <ac:picMk id="3" creationId="{AF50F5F9-1321-D16E-912F-41E7436B43CF}"/>
          </ac:picMkLst>
        </pc:picChg>
        <pc:picChg chg="add del mod">
          <ac:chgData name="ゆっくり市場調査論" userId="03e094fd-291a-4030-9f28-a3cc6b5984cc" providerId="ADAL" clId="{FF315BDE-6923-4B53-A71E-7A73EA4079F9}" dt="2024-04-26T15:18:32.545" v="21" actId="478"/>
          <ac:picMkLst>
            <pc:docMk/>
            <pc:sldMk cId="2987503183" sldId="266"/>
            <ac:picMk id="4" creationId="{9EBAAF60-03D3-1491-4776-C06839F35406}"/>
          </ac:picMkLst>
        </pc:picChg>
        <pc:picChg chg="add del mod">
          <ac:chgData name="ゆっくり市場調査論" userId="03e094fd-291a-4030-9f28-a3cc6b5984cc" providerId="ADAL" clId="{FF315BDE-6923-4B53-A71E-7A73EA4079F9}" dt="2024-04-26T15:20:27.984" v="28" actId="478"/>
          <ac:picMkLst>
            <pc:docMk/>
            <pc:sldMk cId="2987503183" sldId="266"/>
            <ac:picMk id="6" creationId="{466CF708-FBC4-6048-A422-02435AF168A6}"/>
          </ac:picMkLst>
        </pc:picChg>
        <pc:picChg chg="add mod">
          <ac:chgData name="ゆっくり市場調査論" userId="03e094fd-291a-4030-9f28-a3cc6b5984cc" providerId="ADAL" clId="{FF315BDE-6923-4B53-A71E-7A73EA4079F9}" dt="2024-04-26T15:20:40.370" v="31" actId="962"/>
          <ac:picMkLst>
            <pc:docMk/>
            <pc:sldMk cId="2987503183" sldId="266"/>
            <ac:picMk id="8" creationId="{68F5D8AB-84FC-5C12-C2EF-1488C8C62184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4-15T06:58:25.951" v="9" actId="962"/>
        <pc:sldMkLst>
          <pc:docMk/>
          <pc:sldMk cId="2897316799" sldId="267"/>
        </pc:sldMkLst>
        <pc:picChg chg="del">
          <ac:chgData name="ゆっくり市場調査論" userId="03e094fd-291a-4030-9f28-a3cc6b5984cc" providerId="ADAL" clId="{FF315BDE-6923-4B53-A71E-7A73EA4079F9}" dt="2024-04-15T06:57:39.862" v="1" actId="478"/>
          <ac:picMkLst>
            <pc:docMk/>
            <pc:sldMk cId="2897316799" sldId="267"/>
            <ac:picMk id="3" creationId="{5212ED10-94A0-CB89-29C8-A8D2D81DDAAB}"/>
          </ac:picMkLst>
        </pc:picChg>
        <pc:picChg chg="add mod">
          <ac:chgData name="ゆっくり市場調査論" userId="03e094fd-291a-4030-9f28-a3cc6b5984cc" providerId="ADAL" clId="{FF315BDE-6923-4B53-A71E-7A73EA4079F9}" dt="2024-04-15T06:58:25.951" v="9" actId="962"/>
          <ac:picMkLst>
            <pc:docMk/>
            <pc:sldMk cId="2897316799" sldId="267"/>
            <ac:picMk id="4" creationId="{46F446C2-05E9-FBA5-F726-7B8AC91B504E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4-15T06:58:29.270" v="12" actId="962"/>
        <pc:sldMkLst>
          <pc:docMk/>
          <pc:sldMk cId="2609306051" sldId="268"/>
        </pc:sldMkLst>
        <pc:picChg chg="del">
          <ac:chgData name="ゆっくり市場調査論" userId="03e094fd-291a-4030-9f28-a3cc6b5984cc" providerId="ADAL" clId="{FF315BDE-6923-4B53-A71E-7A73EA4079F9}" dt="2024-04-15T06:57:43.643" v="2" actId="478"/>
          <ac:picMkLst>
            <pc:docMk/>
            <pc:sldMk cId="2609306051" sldId="268"/>
            <ac:picMk id="3" creationId="{C411E2B0-A0F0-8FB3-A070-D82657B601FF}"/>
          </ac:picMkLst>
        </pc:picChg>
        <pc:picChg chg="add mod">
          <ac:chgData name="ゆっくり市場調査論" userId="03e094fd-291a-4030-9f28-a3cc6b5984cc" providerId="ADAL" clId="{FF315BDE-6923-4B53-A71E-7A73EA4079F9}" dt="2024-04-15T06:58:29.270" v="12" actId="962"/>
          <ac:picMkLst>
            <pc:docMk/>
            <pc:sldMk cId="2609306051" sldId="268"/>
            <ac:picMk id="4" creationId="{AEC96107-EAD5-3EC3-3D0F-37E509DD17BA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5-01T03:30:36.279" v="71" actId="962"/>
        <pc:sldMkLst>
          <pc:docMk/>
          <pc:sldMk cId="1662423603" sldId="269"/>
        </pc:sldMkLst>
        <pc:picChg chg="del">
          <ac:chgData name="ゆっくり市場調査論" userId="03e094fd-291a-4030-9f28-a3cc6b5984cc" providerId="ADAL" clId="{FF315BDE-6923-4B53-A71E-7A73EA4079F9}" dt="2024-04-15T06:57:47.248" v="3" actId="478"/>
          <ac:picMkLst>
            <pc:docMk/>
            <pc:sldMk cId="1662423603" sldId="269"/>
            <ac:picMk id="3" creationId="{67D67F54-E4FE-6024-2D49-B2FAF276B73F}"/>
          </ac:picMkLst>
        </pc:picChg>
        <pc:picChg chg="add del mod">
          <ac:chgData name="ゆっくり市場調査論" userId="03e094fd-291a-4030-9f28-a3cc6b5984cc" providerId="ADAL" clId="{FF315BDE-6923-4B53-A71E-7A73EA4079F9}" dt="2024-05-01T03:30:23.117" v="68" actId="478"/>
          <ac:picMkLst>
            <pc:docMk/>
            <pc:sldMk cId="1662423603" sldId="269"/>
            <ac:picMk id="3" creationId="{ECD304D4-9722-7EB9-9262-1C9D5F7F7CDF}"/>
          </ac:picMkLst>
        </pc:picChg>
        <pc:picChg chg="add mod">
          <ac:chgData name="ゆっくり市場調査論" userId="03e094fd-291a-4030-9f28-a3cc6b5984cc" providerId="ADAL" clId="{FF315BDE-6923-4B53-A71E-7A73EA4079F9}" dt="2024-05-01T03:30:36.279" v="71" actId="962"/>
          <ac:picMkLst>
            <pc:docMk/>
            <pc:sldMk cId="1662423603" sldId="269"/>
            <ac:picMk id="4" creationId="{8F24709A-370F-BFD8-D61E-E7810F213771}"/>
          </ac:picMkLst>
        </pc:picChg>
        <pc:picChg chg="add del mod">
          <ac:chgData name="ゆっくり市場調査論" userId="03e094fd-291a-4030-9f28-a3cc6b5984cc" providerId="ADAL" clId="{FF315BDE-6923-4B53-A71E-7A73EA4079F9}" dt="2024-04-27T07:14:03.430" v="36" actId="478"/>
          <ac:picMkLst>
            <pc:docMk/>
            <pc:sldMk cId="1662423603" sldId="269"/>
            <ac:picMk id="4" creationId="{AF2899E7-65EB-967A-EF28-E92F2773E209}"/>
          </ac:picMkLst>
        </pc:picChg>
      </pc:sldChg>
      <pc:sldChg chg="addSp delSp modSp add del mod">
        <pc:chgData name="ゆっくり市場調査論" userId="03e094fd-291a-4030-9f28-a3cc6b5984cc" providerId="ADAL" clId="{FF315BDE-6923-4B53-A71E-7A73EA4079F9}" dt="2024-05-01T13:00:38.788" v="97" actId="962"/>
        <pc:sldMkLst>
          <pc:docMk/>
          <pc:sldMk cId="4115069546" sldId="284"/>
        </pc:sldMkLst>
        <pc:picChg chg="del">
          <ac:chgData name="ゆっくり市場調査論" userId="03e094fd-291a-4030-9f28-a3cc6b5984cc" providerId="ADAL" clId="{FF315BDE-6923-4B53-A71E-7A73EA4079F9}" dt="2024-05-01T12:52:06.477" v="75" actId="478"/>
          <ac:picMkLst>
            <pc:docMk/>
            <pc:sldMk cId="4115069546" sldId="284"/>
            <ac:picMk id="3" creationId="{4E0F406A-D47D-89AD-6FE6-1E7A9BB177AC}"/>
          </ac:picMkLst>
        </pc:picChg>
        <pc:picChg chg="add del mod">
          <ac:chgData name="ゆっくり市場調査論" userId="03e094fd-291a-4030-9f28-a3cc6b5984cc" providerId="ADAL" clId="{FF315BDE-6923-4B53-A71E-7A73EA4079F9}" dt="2024-05-01T13:00:02.318" v="87" actId="478"/>
          <ac:picMkLst>
            <pc:docMk/>
            <pc:sldMk cId="4115069546" sldId="284"/>
            <ac:picMk id="4" creationId="{FAB7CB5C-2463-D668-7864-26D02BEBEA4A}"/>
          </ac:picMkLst>
        </pc:picChg>
        <pc:picChg chg="add mod">
          <ac:chgData name="ゆっくり市場調査論" userId="03e094fd-291a-4030-9f28-a3cc6b5984cc" providerId="ADAL" clId="{FF315BDE-6923-4B53-A71E-7A73EA4079F9}" dt="2024-05-01T13:00:38.788" v="97" actId="962"/>
          <ac:picMkLst>
            <pc:docMk/>
            <pc:sldMk cId="4115069546" sldId="284"/>
            <ac:picMk id="6" creationId="{D888E62A-2BD9-41D2-8A35-15AFE0A34F08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4-30T13:03:52.566" v="56" actId="962"/>
        <pc:sldMkLst>
          <pc:docMk/>
          <pc:sldMk cId="3510665579" sldId="286"/>
        </pc:sldMkLst>
        <pc:picChg chg="del">
          <ac:chgData name="ゆっくり市場調査論" userId="03e094fd-291a-4030-9f28-a3cc6b5984cc" providerId="ADAL" clId="{FF315BDE-6923-4B53-A71E-7A73EA4079F9}" dt="2024-04-27T07:14:20.948" v="37" actId="478"/>
          <ac:picMkLst>
            <pc:docMk/>
            <pc:sldMk cId="3510665579" sldId="286"/>
            <ac:picMk id="3" creationId="{4B9B2D9B-E149-24E6-4CB2-D8A6E55D6358}"/>
          </ac:picMkLst>
        </pc:picChg>
        <pc:picChg chg="add mod">
          <ac:chgData name="ゆっくり市場調査論" userId="03e094fd-291a-4030-9f28-a3cc6b5984cc" providerId="ADAL" clId="{FF315BDE-6923-4B53-A71E-7A73EA4079F9}" dt="2024-04-30T13:03:52.566" v="56" actId="962"/>
          <ac:picMkLst>
            <pc:docMk/>
            <pc:sldMk cId="3510665579" sldId="286"/>
            <ac:picMk id="3" creationId="{A7ED9154-BBCB-FED0-F803-3B6CB14C9A3A}"/>
          </ac:picMkLst>
        </pc:picChg>
        <pc:picChg chg="add del mod">
          <ac:chgData name="ゆっくり市場調査論" userId="03e094fd-291a-4030-9f28-a3cc6b5984cc" providerId="ADAL" clId="{FF315BDE-6923-4B53-A71E-7A73EA4079F9}" dt="2024-04-30T13:02:50.576" v="49" actId="478"/>
          <ac:picMkLst>
            <pc:docMk/>
            <pc:sldMk cId="3510665579" sldId="286"/>
            <ac:picMk id="4" creationId="{FD9EF9F0-A242-4798-4977-5B8027FB1462}"/>
          </ac:picMkLst>
        </pc:picChg>
      </pc:sldChg>
      <pc:sldChg chg="addSp delSp modSp mod">
        <pc:chgData name="ゆっくり市場調査論" userId="03e094fd-291a-4030-9f28-a3cc6b5984cc" providerId="ADAL" clId="{FF315BDE-6923-4B53-A71E-7A73EA4079F9}" dt="2024-05-01T13:00:22.838" v="94" actId="962"/>
        <pc:sldMkLst>
          <pc:docMk/>
          <pc:sldMk cId="4266568647" sldId="287"/>
        </pc:sldMkLst>
        <pc:picChg chg="del">
          <ac:chgData name="ゆっくり市場調査論" userId="03e094fd-291a-4030-9f28-a3cc6b5984cc" providerId="ADAL" clId="{FF315BDE-6923-4B53-A71E-7A73EA4079F9}" dt="2024-05-01T12:51:50.208" v="72" actId="478"/>
          <ac:picMkLst>
            <pc:docMk/>
            <pc:sldMk cId="4266568647" sldId="287"/>
            <ac:picMk id="3" creationId="{4380CD87-B546-704E-BA32-656D49B2F942}"/>
          </ac:picMkLst>
        </pc:picChg>
        <pc:picChg chg="add del mod">
          <ac:chgData name="ゆっくり市場調査論" userId="03e094fd-291a-4030-9f28-a3cc6b5984cc" providerId="ADAL" clId="{FF315BDE-6923-4B53-A71E-7A73EA4079F9}" dt="2024-05-01T12:54:51.571" v="82" actId="478"/>
          <ac:picMkLst>
            <pc:docMk/>
            <pc:sldMk cId="4266568647" sldId="287"/>
            <ac:picMk id="4" creationId="{DF9E5FDD-4385-54ED-92FB-7683A77A1C42}"/>
          </ac:picMkLst>
        </pc:picChg>
        <pc:picChg chg="add del mod">
          <ac:chgData name="ゆっくり市場調査論" userId="03e094fd-291a-4030-9f28-a3cc6b5984cc" providerId="ADAL" clId="{FF315BDE-6923-4B53-A71E-7A73EA4079F9}" dt="2024-05-01T13:00:10.226" v="88" actId="478"/>
          <ac:picMkLst>
            <pc:docMk/>
            <pc:sldMk cId="4266568647" sldId="287"/>
            <ac:picMk id="6" creationId="{69F92F2B-E247-82B5-CC7C-1E6C90377A2B}"/>
          </ac:picMkLst>
        </pc:picChg>
        <pc:picChg chg="add mod">
          <ac:chgData name="ゆっくり市場調査論" userId="03e094fd-291a-4030-9f28-a3cc6b5984cc" providerId="ADAL" clId="{FF315BDE-6923-4B53-A71E-7A73EA4079F9}" dt="2024-05-01T13:00:22.838" v="94" actId="962"/>
          <ac:picMkLst>
            <pc:docMk/>
            <pc:sldMk cId="4266568647" sldId="287"/>
            <ac:picMk id="8" creationId="{5487A0A1-995E-5DF8-0109-77FC010BCB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FB14A1A-B62F-20B5-B65E-AF8EAF3E5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A79E879-B1F5-DD63-BC7B-5BA0D8D42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7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07F2A4E-5F5E-E501-F99F-E8012F548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0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6820F4C-9DD8-9898-9F0E-C56F51AFC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997F408-B1A0-FCFD-AF32-402BCA26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1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EE59590-5E77-66B9-7F00-D271AD93C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8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2218CEC-C476-461E-038A-7C765F55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8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A71B956-A7C5-5559-2FD3-B23BC070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1BA04B7-3C69-19FD-05B3-FDDCFFE68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3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EA56D5E-B114-3B2F-63CF-C496B84A2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F1B66E0-CE0A-3584-4C99-19202BBA8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0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67ABC8C-9DFD-3A83-BF78-1035B16A8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2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7ABF94-0DA9-C13A-244A-74319444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4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6D4B8BF-E576-90DE-6A0C-790D1F943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9CA39BC-C9CA-5158-B775-3632C1905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5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9310056-233A-A0C4-CD9A-16B42AE8A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41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8ABA6B5-316C-CAE2-2941-18A6A0C6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8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806A6FF-6A81-549C-B7E4-AC1F7982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0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084A134-9D91-9293-571A-1F67E28AD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2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50C15D2-BDD2-D7FF-D38A-33BB234B3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7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D3A85FE-549F-8375-9139-076CE666C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64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FE9AB07-C5FB-AC43-67A3-21C626FF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04CD4A6-2A72-26D5-ECA6-78A23213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54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5F26390-356F-B2A1-E7BA-F5B9D84BA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3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607EBEC-B403-F22F-43C5-8A607B10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6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50E86E0-CAC2-0483-9420-0A25F26D1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3897B36-C367-2387-0B40-E3094011B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EA9F915-01CD-DC48-4893-7D551227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4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0ED1A64-1C05-D37C-8F19-4A22A39AF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E9D4A75-6FC5-883E-7733-68F3A5F7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79</TotalTime>
  <Words>0</Words>
  <Application>Microsoft Office PowerPoint</Application>
  <PresentationFormat>ユーザー設定</PresentationFormat>
  <Paragraphs>0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2023-09-04T09:33:12Z</dcterms:created>
  <dcterms:modified xsi:type="dcterms:W3CDTF">2024-05-10T12:47:47Z</dcterms:modified>
</cp:coreProperties>
</file>