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5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5A7C5D6-64DB-336D-5F11-C70A04375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16F4B78-D11A-0C2A-847F-7336284F0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9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947A5A-1C16-C24A-047A-B9065DF7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E2192D4-DDD3-BAD2-8CAA-213633645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1A8653D-1825-BEA1-566C-5278E0133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00949F4-EBE6-E83D-5E59-46D4D5854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7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D39CE91-870D-332A-A4D6-B95CC82B2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251B1D7-4A16-5EF1-5947-5079B3400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5596987-0666-4BAB-656C-72837AA86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1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659EF5D-C2F7-A0FD-2CEB-4FD4BFD52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C7BB0B1-690C-C774-EC9A-DBE283C3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6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6C8D4F5-4A13-9AE6-3AF4-291FDA250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DD94D59-2B69-1668-B713-AA161B5F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5A366A1-7586-D39D-7000-D00A57864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09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3F6C55C-42D7-C443-D632-52A6E733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9D148C-004D-9E1C-7BB4-C94DF2D00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CA98E8-8DA6-C76C-D596-0DCB51DB1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FA53BFF-C0C9-5AD9-1DB9-BB9415E3D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C6765F4-31E0-8954-8F00-18F42C6C7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44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DFE2D3C-9FA1-0078-FF86-4D6948300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4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24D2F11-3FBA-AD14-FD31-89760F77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08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38799D2-9719-FD57-A0CD-DBAFA172B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310728D-E92D-2BB7-5AD0-F40A6148D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2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3C8E092-1A55-94FE-CD20-5AC418A58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03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2A939F0-BAE3-F3A4-FA45-147C19E81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2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C8694D4-71B7-94C7-9145-46CB32E62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95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FDFD805-AE9F-6697-8AA6-E5B814D79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57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2297FC-5C3E-F707-B23B-61490E084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47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ED2637F-9B5B-F404-D550-DDABF489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1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3AF807-CE07-F852-D09F-42184B3C2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0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D90A59-13F5-1853-91B5-56D506812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B8CEF60-994E-C363-22F8-075B7ECB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0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324DE5B-5FE0-1AC7-D648-A061D2B0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90D4C9A-8CBE-C147-DDCE-ECCCFA714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7A0965D-82AD-E5BD-E9FC-D8CC7CF2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5</TotalTime>
  <Words>0</Words>
  <Application>Microsoft Office PowerPoint</Application>
  <PresentationFormat>ユーザー設定</PresentationFormat>
  <Paragraphs>0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8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2023-08-04T06:12:35Z</dcterms:created>
  <dcterms:modified xsi:type="dcterms:W3CDTF">2023-08-04T06:18:05Z</dcterms:modified>
</cp:coreProperties>
</file>