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3668C-27C5-4FC7-A5F7-EAAD5B65DFEC}" v="1" dt="2024-02-02T13:07:4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F153668C-27C5-4FC7-A5F7-EAAD5B65DFEC}"/>
    <pc:docChg chg="custSel modSld">
      <pc:chgData name="ゆっくり市場調査論" userId="03e094fd-291a-4030-9f28-a3cc6b5984cc" providerId="ADAL" clId="{F153668C-27C5-4FC7-A5F7-EAAD5B65DFEC}" dt="2024-02-02T13:07:47.042" v="3" actId="962"/>
      <pc:docMkLst>
        <pc:docMk/>
      </pc:docMkLst>
      <pc:sldChg chg="addSp delSp modSp mod">
        <pc:chgData name="ゆっくり市場調査論" userId="03e094fd-291a-4030-9f28-a3cc6b5984cc" providerId="ADAL" clId="{F153668C-27C5-4FC7-A5F7-EAAD5B65DFEC}" dt="2024-02-02T13:07:47.042" v="3" actId="962"/>
        <pc:sldMkLst>
          <pc:docMk/>
          <pc:sldMk cId="3456601541" sldId="262"/>
        </pc:sldMkLst>
        <pc:picChg chg="del">
          <ac:chgData name="ゆっくり市場調査論" userId="03e094fd-291a-4030-9f28-a3cc6b5984cc" providerId="ADAL" clId="{F153668C-27C5-4FC7-A5F7-EAAD5B65DFEC}" dt="2024-02-02T13:07:38.842" v="0" actId="478"/>
          <ac:picMkLst>
            <pc:docMk/>
            <pc:sldMk cId="3456601541" sldId="262"/>
            <ac:picMk id="3" creationId="{FC95648F-072F-0C95-DF82-DD409262BA0D}"/>
          </ac:picMkLst>
        </pc:picChg>
        <pc:picChg chg="add mod">
          <ac:chgData name="ゆっくり市場調査論" userId="03e094fd-291a-4030-9f28-a3cc6b5984cc" providerId="ADAL" clId="{F153668C-27C5-4FC7-A5F7-EAAD5B65DFEC}" dt="2024-02-02T13:07:47.042" v="3" actId="962"/>
          <ac:picMkLst>
            <pc:docMk/>
            <pc:sldMk cId="3456601541" sldId="262"/>
            <ac:picMk id="4" creationId="{80E40648-BC8F-2AB1-971C-8C821F39869A}"/>
          </ac:picMkLst>
        </pc:picChg>
      </pc:sldChg>
    </pc:docChg>
  </pc:docChgLst>
  <pc:docChgLst>
    <pc:chgData name="ゆっくり市場調査論" userId="03e094fd-291a-4030-9f28-a3cc6b5984cc" providerId="ADAL" clId="{E8B92292-9FEB-174D-8774-386B9960E651}"/>
    <pc:docChg chg="modSld">
      <pc:chgData name="ゆっくり市場調査論" userId="03e094fd-291a-4030-9f28-a3cc6b5984cc" providerId="ADAL" clId="{E8B92292-9FEB-174D-8774-386B9960E651}" dt="2024-01-03T08:51:57.004" v="103" actId="20577"/>
      <pc:docMkLst>
        <pc:docMk/>
      </pc:docMkLst>
      <pc:sldChg chg="modNotesTx">
        <pc:chgData name="ゆっくり市場調査論" userId="03e094fd-291a-4030-9f28-a3cc6b5984cc" providerId="ADAL" clId="{E8B92292-9FEB-174D-8774-386B9960E651}" dt="2024-01-03T08:51:57.004" v="103" actId="20577"/>
        <pc:sldMkLst>
          <pc:docMk/>
          <pc:sldMk cId="2897316799" sldId="267"/>
        </pc:sldMkLst>
      </pc:sldChg>
    </pc:docChg>
  </pc:docChgLst>
  <pc:docChgLst>
    <pc:chgData name="ゆっくり市場調査論" userId="03e094fd-291a-4030-9f28-a3cc6b5984cc" providerId="ADAL" clId="{CF64BAAD-3BE0-4CA7-B552-2A8565EBA461}"/>
    <pc:docChg chg="addSld delSld modSld">
      <pc:chgData name="ゆっくり市場調査論" userId="03e094fd-291a-4030-9f28-a3cc6b5984cc" providerId="ADAL" clId="{CF64BAAD-3BE0-4CA7-B552-2A8565EBA461}" dt="2024-01-08T04:41:17.637" v="139" actId="47"/>
      <pc:docMkLst>
        <pc:docMk/>
      </pc:docMkLst>
      <pc:sldChg chg="addSp modSp new mod">
        <pc:chgData name="ゆっくり市場調査論" userId="03e094fd-291a-4030-9f28-a3cc6b5984cc" providerId="ADAL" clId="{CF64BAAD-3BE0-4CA7-B552-2A8565EBA461}" dt="2024-01-08T04:40:21.841" v="96" actId="962"/>
        <pc:sldMkLst>
          <pc:docMk/>
          <pc:sldMk cId="2120021269" sldId="258"/>
        </pc:sldMkLst>
        <pc:picChg chg="add mod">
          <ac:chgData name="ゆっくり市場調査論" userId="03e094fd-291a-4030-9f28-a3cc6b5984cc" providerId="ADAL" clId="{CF64BAAD-3BE0-4CA7-B552-2A8565EBA461}" dt="2024-01-08T04:40:21.841" v="96" actId="962"/>
          <ac:picMkLst>
            <pc:docMk/>
            <pc:sldMk cId="2120021269" sldId="258"/>
            <ac:picMk id="3" creationId="{6B1F97FD-D41D-2BB8-3509-9A564181F3FC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2232407109" sldId="258"/>
        </pc:sldMkLst>
        <pc:picChg chg="add mod">
          <ac:chgData name="ゆっくり市場調査論" userId="03e094fd-291a-4030-9f28-a3cc6b5984cc" providerId="ADAL" clId="{CF64BAAD-3BE0-4CA7-B552-2A8565EBA461}" dt="2024-01-08T02:41:10.699" v="24" actId="962"/>
          <ac:picMkLst>
            <pc:docMk/>
            <pc:sldMk cId="2232407109" sldId="258"/>
            <ac:picMk id="3" creationId="{CEB607A8-E8D2-20B0-5504-43B2CB7F74DB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24.983" v="99" actId="962"/>
        <pc:sldMkLst>
          <pc:docMk/>
          <pc:sldMk cId="1770400945" sldId="259"/>
        </pc:sldMkLst>
        <pc:picChg chg="add mod">
          <ac:chgData name="ゆっくり市場調査論" userId="03e094fd-291a-4030-9f28-a3cc6b5984cc" providerId="ADAL" clId="{CF64BAAD-3BE0-4CA7-B552-2A8565EBA461}" dt="2024-01-08T04:40:24.983" v="99" actId="962"/>
          <ac:picMkLst>
            <pc:docMk/>
            <pc:sldMk cId="1770400945" sldId="259"/>
            <ac:picMk id="3" creationId="{B83E9091-B03C-0FF5-3506-5E7B30CD6319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2395049440" sldId="259"/>
        </pc:sldMkLst>
        <pc:picChg chg="add mod">
          <ac:chgData name="ゆっくり市場調査論" userId="03e094fd-291a-4030-9f28-a3cc6b5984cc" providerId="ADAL" clId="{CF64BAAD-3BE0-4CA7-B552-2A8565EBA461}" dt="2024-01-08T02:41:14.587" v="27" actId="962"/>
          <ac:picMkLst>
            <pc:docMk/>
            <pc:sldMk cId="2395049440" sldId="259"/>
            <ac:picMk id="3" creationId="{BDE5760F-0FFA-63CD-FE10-ACF3393AA64E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28.140" v="102" actId="962"/>
        <pc:sldMkLst>
          <pc:docMk/>
          <pc:sldMk cId="674642069" sldId="260"/>
        </pc:sldMkLst>
        <pc:picChg chg="add mod">
          <ac:chgData name="ゆっくり市場調査論" userId="03e094fd-291a-4030-9f28-a3cc6b5984cc" providerId="ADAL" clId="{CF64BAAD-3BE0-4CA7-B552-2A8565EBA461}" dt="2024-01-08T04:40:28.140" v="102" actId="962"/>
          <ac:picMkLst>
            <pc:docMk/>
            <pc:sldMk cId="674642069" sldId="260"/>
            <ac:picMk id="3" creationId="{306D6A3D-18B6-CFAA-0819-54A5ABEEC727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3772061108" sldId="260"/>
        </pc:sldMkLst>
        <pc:picChg chg="add mod">
          <ac:chgData name="ゆっくり市場調査論" userId="03e094fd-291a-4030-9f28-a3cc6b5984cc" providerId="ADAL" clId="{CF64BAAD-3BE0-4CA7-B552-2A8565EBA461}" dt="2024-01-08T02:41:18.553" v="30" actId="962"/>
          <ac:picMkLst>
            <pc:docMk/>
            <pc:sldMk cId="3772061108" sldId="260"/>
            <ac:picMk id="3" creationId="{6460D0BD-7552-C634-E7AB-FCD8AF6EF1A2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31.364" v="105" actId="962"/>
        <pc:sldMkLst>
          <pc:docMk/>
          <pc:sldMk cId="91921792" sldId="261"/>
        </pc:sldMkLst>
        <pc:picChg chg="add mod">
          <ac:chgData name="ゆっくり市場調査論" userId="03e094fd-291a-4030-9f28-a3cc6b5984cc" providerId="ADAL" clId="{CF64BAAD-3BE0-4CA7-B552-2A8565EBA461}" dt="2024-01-08T04:40:31.364" v="105" actId="962"/>
          <ac:picMkLst>
            <pc:docMk/>
            <pc:sldMk cId="91921792" sldId="261"/>
            <ac:picMk id="3" creationId="{D6B69ECE-CAC6-1FD2-F34B-94FD2D302B17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498614484" sldId="261"/>
        </pc:sldMkLst>
        <pc:picChg chg="add mod">
          <ac:chgData name="ゆっくり市場調査論" userId="03e094fd-291a-4030-9f28-a3cc6b5984cc" providerId="ADAL" clId="{CF64BAAD-3BE0-4CA7-B552-2A8565EBA461}" dt="2024-01-08T02:41:22.180" v="33" actId="962"/>
          <ac:picMkLst>
            <pc:docMk/>
            <pc:sldMk cId="498614484" sldId="261"/>
            <ac:picMk id="3" creationId="{09642967-6A8F-C758-FC5F-A9DAE587F48F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128009376" sldId="261"/>
        </pc:sldMkLst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2747667434" sldId="262"/>
        </pc:sldMkLst>
        <pc:picChg chg="add mod">
          <ac:chgData name="ゆっくり市場調査論" userId="03e094fd-291a-4030-9f28-a3cc6b5984cc" providerId="ADAL" clId="{CF64BAAD-3BE0-4CA7-B552-2A8565EBA461}" dt="2024-01-08T02:41:26.422" v="36" actId="962"/>
          <ac:picMkLst>
            <pc:docMk/>
            <pc:sldMk cId="2747667434" sldId="262"/>
            <ac:picMk id="3" creationId="{47AA08AD-81BF-840A-EDD5-A373F07FE194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37.953" v="108" actId="962"/>
        <pc:sldMkLst>
          <pc:docMk/>
          <pc:sldMk cId="3456601541" sldId="262"/>
        </pc:sldMkLst>
        <pc:picChg chg="add mod">
          <ac:chgData name="ゆっくり市場調査論" userId="03e094fd-291a-4030-9f28-a3cc6b5984cc" providerId="ADAL" clId="{CF64BAAD-3BE0-4CA7-B552-2A8565EBA461}" dt="2024-01-08T04:40:37.953" v="108" actId="962"/>
          <ac:picMkLst>
            <pc:docMk/>
            <pc:sldMk cId="3456601541" sldId="262"/>
            <ac:picMk id="3" creationId="{FC95648F-072F-0C95-DF82-DD409262BA0D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CF64BAAD-3BE0-4CA7-B552-2A8565EBA461}" dt="2024-01-08T04:40:40.852" v="111" actId="962"/>
        <pc:sldMkLst>
          <pc:docMk/>
          <pc:sldMk cId="792460191" sldId="263"/>
        </pc:sldMkLst>
        <pc:picChg chg="add mod">
          <ac:chgData name="ゆっくり市場調査論" userId="03e094fd-291a-4030-9f28-a3cc6b5984cc" providerId="ADAL" clId="{CF64BAAD-3BE0-4CA7-B552-2A8565EBA461}" dt="2024-01-08T04:40:40.852" v="111" actId="962"/>
          <ac:picMkLst>
            <pc:docMk/>
            <pc:sldMk cId="792460191" sldId="263"/>
            <ac:picMk id="3" creationId="{BD2B83EA-6E33-6F40-0267-79C1A1EE9EB6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1693941140" sldId="263"/>
        </pc:sldMkLst>
        <pc:picChg chg="add mod">
          <ac:chgData name="ゆっくり市場調査論" userId="03e094fd-291a-4030-9f28-a3cc6b5984cc" providerId="ADAL" clId="{CF64BAAD-3BE0-4CA7-B552-2A8565EBA461}" dt="2024-01-08T02:41:29.864" v="39" actId="962"/>
          <ac:picMkLst>
            <pc:docMk/>
            <pc:sldMk cId="1693941140" sldId="263"/>
            <ac:picMk id="3" creationId="{86216B35-C797-2715-D0F1-645CD877DCF0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44.226" v="114" actId="962"/>
        <pc:sldMkLst>
          <pc:docMk/>
          <pc:sldMk cId="2276679286" sldId="264"/>
        </pc:sldMkLst>
        <pc:picChg chg="add mod">
          <ac:chgData name="ゆっくり市場調査論" userId="03e094fd-291a-4030-9f28-a3cc6b5984cc" providerId="ADAL" clId="{CF64BAAD-3BE0-4CA7-B552-2A8565EBA461}" dt="2024-01-08T04:40:44.226" v="114" actId="962"/>
          <ac:picMkLst>
            <pc:docMk/>
            <pc:sldMk cId="2276679286" sldId="264"/>
            <ac:picMk id="3" creationId="{6F764F25-DC82-5AE6-216C-8BF8BE4846ED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2950422919" sldId="264"/>
        </pc:sldMkLst>
        <pc:picChg chg="add mod">
          <ac:chgData name="ゆっくり市場調査論" userId="03e094fd-291a-4030-9f28-a3cc6b5984cc" providerId="ADAL" clId="{CF64BAAD-3BE0-4CA7-B552-2A8565EBA461}" dt="2024-01-08T02:41:33.569" v="42" actId="962"/>
          <ac:picMkLst>
            <pc:docMk/>
            <pc:sldMk cId="2950422919" sldId="264"/>
            <ac:picMk id="3" creationId="{D41F2FFC-E39E-A640-A2FF-B7DE14C6CC46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47.655" v="117" actId="962"/>
        <pc:sldMkLst>
          <pc:docMk/>
          <pc:sldMk cId="1214129711" sldId="265"/>
        </pc:sldMkLst>
        <pc:picChg chg="add mod">
          <ac:chgData name="ゆっくり市場調査論" userId="03e094fd-291a-4030-9f28-a3cc6b5984cc" providerId="ADAL" clId="{CF64BAAD-3BE0-4CA7-B552-2A8565EBA461}" dt="2024-01-08T04:40:47.655" v="117" actId="962"/>
          <ac:picMkLst>
            <pc:docMk/>
            <pc:sldMk cId="1214129711" sldId="265"/>
            <ac:picMk id="3" creationId="{77E2E07C-73BE-2833-85FA-359406B4701D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3410443685" sldId="265"/>
        </pc:sldMkLst>
        <pc:picChg chg="add mod">
          <ac:chgData name="ゆっくり市場調査論" userId="03e094fd-291a-4030-9f28-a3cc6b5984cc" providerId="ADAL" clId="{CF64BAAD-3BE0-4CA7-B552-2A8565EBA461}" dt="2024-01-08T02:41:36.910" v="45" actId="962"/>
          <ac:picMkLst>
            <pc:docMk/>
            <pc:sldMk cId="3410443685" sldId="265"/>
            <ac:picMk id="3" creationId="{4D16C1AC-2C4C-541C-F497-4B1B115485B3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1509426247" sldId="266"/>
        </pc:sldMkLst>
        <pc:picChg chg="add mod">
          <ac:chgData name="ゆっくり市場調査論" userId="03e094fd-291a-4030-9f28-a3cc6b5984cc" providerId="ADAL" clId="{CF64BAAD-3BE0-4CA7-B552-2A8565EBA461}" dt="2024-01-08T02:41:39.619" v="48" actId="962"/>
          <ac:picMkLst>
            <pc:docMk/>
            <pc:sldMk cId="1509426247" sldId="266"/>
            <ac:picMk id="3" creationId="{2F501B46-EC49-2117-237A-5541830A11FF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51.138" v="120" actId="962"/>
        <pc:sldMkLst>
          <pc:docMk/>
          <pc:sldMk cId="3595158804" sldId="266"/>
        </pc:sldMkLst>
        <pc:picChg chg="add mod">
          <ac:chgData name="ゆっくり市場調査論" userId="03e094fd-291a-4030-9f28-a3cc6b5984cc" providerId="ADAL" clId="{CF64BAAD-3BE0-4CA7-B552-2A8565EBA461}" dt="2024-01-08T04:40:51.138" v="120" actId="962"/>
          <ac:picMkLst>
            <pc:docMk/>
            <pc:sldMk cId="3595158804" sldId="266"/>
            <ac:picMk id="3" creationId="{7AA51CC5-1771-DB36-A77D-B194134EE989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0:54.850" v="123" actId="962"/>
        <pc:sldMkLst>
          <pc:docMk/>
          <pc:sldMk cId="1493414689" sldId="267"/>
        </pc:sldMkLst>
        <pc:picChg chg="add mod">
          <ac:chgData name="ゆっくり市場調査論" userId="03e094fd-291a-4030-9f28-a3cc6b5984cc" providerId="ADAL" clId="{CF64BAAD-3BE0-4CA7-B552-2A8565EBA461}" dt="2024-01-08T04:40:54.850" v="123" actId="962"/>
          <ac:picMkLst>
            <pc:docMk/>
            <pc:sldMk cId="1493414689" sldId="267"/>
            <ac:picMk id="3" creationId="{12050817-CD58-3EC7-4B6A-0ABF9231490F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1494813285" sldId="267"/>
        </pc:sldMkLst>
        <pc:picChg chg="add mod">
          <ac:chgData name="ゆっくり市場調査論" userId="03e094fd-291a-4030-9f28-a3cc6b5984cc" providerId="ADAL" clId="{CF64BAAD-3BE0-4CA7-B552-2A8565EBA461}" dt="2024-01-08T02:41:43.257" v="51" actId="962"/>
          <ac:picMkLst>
            <pc:docMk/>
            <pc:sldMk cId="1494813285" sldId="267"/>
            <ac:picMk id="3" creationId="{5604B95E-1BAD-24D5-4441-2B486A839BCB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2897316799" sldId="267"/>
        </pc:sldMkLst>
      </pc:sldChg>
      <pc:sldChg chg="addSp modSp new mod">
        <pc:chgData name="ゆっくり市場調査論" userId="03e094fd-291a-4030-9f28-a3cc6b5984cc" providerId="ADAL" clId="{CF64BAAD-3BE0-4CA7-B552-2A8565EBA461}" dt="2024-01-08T04:40:58.491" v="126" actId="962"/>
        <pc:sldMkLst>
          <pc:docMk/>
          <pc:sldMk cId="660309129" sldId="268"/>
        </pc:sldMkLst>
        <pc:picChg chg="add mod">
          <ac:chgData name="ゆっくり市場調査論" userId="03e094fd-291a-4030-9f28-a3cc6b5984cc" providerId="ADAL" clId="{CF64BAAD-3BE0-4CA7-B552-2A8565EBA461}" dt="2024-01-08T04:40:58.491" v="126" actId="962"/>
          <ac:picMkLst>
            <pc:docMk/>
            <pc:sldMk cId="660309129" sldId="268"/>
            <ac:picMk id="3" creationId="{649398EE-0833-17D7-9343-81937D70BDAA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2609306051" sldId="268"/>
        </pc:sldMkLst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3151533093" sldId="268"/>
        </pc:sldMkLst>
        <pc:picChg chg="add mod">
          <ac:chgData name="ゆっくり市場調査論" userId="03e094fd-291a-4030-9f28-a3cc6b5984cc" providerId="ADAL" clId="{CF64BAAD-3BE0-4CA7-B552-2A8565EBA461}" dt="2024-01-08T02:41:47.163" v="54" actId="962"/>
          <ac:picMkLst>
            <pc:docMk/>
            <pc:sldMk cId="3151533093" sldId="268"/>
            <ac:picMk id="3" creationId="{1D30278A-0897-21CF-C72D-9E18032C3800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590744341" sldId="269"/>
        </pc:sldMkLst>
        <pc:picChg chg="add mod">
          <ac:chgData name="ゆっくり市場調査論" userId="03e094fd-291a-4030-9f28-a3cc6b5984cc" providerId="ADAL" clId="{CF64BAAD-3BE0-4CA7-B552-2A8565EBA461}" dt="2024-01-08T02:41:50.262" v="57" actId="962"/>
          <ac:picMkLst>
            <pc:docMk/>
            <pc:sldMk cId="590744341" sldId="269"/>
            <ac:picMk id="3" creationId="{F0F0F2FF-AB3B-4236-587D-DAADAB45E3F4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662423603" sldId="269"/>
        </pc:sldMkLst>
      </pc:sldChg>
      <pc:sldChg chg="addSp modSp new mod">
        <pc:chgData name="ゆっくり市場調査論" userId="03e094fd-291a-4030-9f28-a3cc6b5984cc" providerId="ADAL" clId="{CF64BAAD-3BE0-4CA7-B552-2A8565EBA461}" dt="2024-01-08T04:41:01.630" v="129" actId="962"/>
        <pc:sldMkLst>
          <pc:docMk/>
          <pc:sldMk cId="2635770215" sldId="269"/>
        </pc:sldMkLst>
        <pc:picChg chg="add mod">
          <ac:chgData name="ゆっくり市場調査論" userId="03e094fd-291a-4030-9f28-a3cc6b5984cc" providerId="ADAL" clId="{CF64BAAD-3BE0-4CA7-B552-2A8565EBA461}" dt="2024-01-08T04:41:01.630" v="129" actId="962"/>
          <ac:picMkLst>
            <pc:docMk/>
            <pc:sldMk cId="2635770215" sldId="269"/>
            <ac:picMk id="3" creationId="{365DABB0-DB4A-8F75-3527-F190AE832560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1:04.288" v="132" actId="962"/>
        <pc:sldMkLst>
          <pc:docMk/>
          <pc:sldMk cId="3238711908" sldId="270"/>
        </pc:sldMkLst>
        <pc:picChg chg="add mod">
          <ac:chgData name="ゆっくり市場調査論" userId="03e094fd-291a-4030-9f28-a3cc6b5984cc" providerId="ADAL" clId="{CF64BAAD-3BE0-4CA7-B552-2A8565EBA461}" dt="2024-01-08T04:41:04.288" v="132" actId="962"/>
          <ac:picMkLst>
            <pc:docMk/>
            <pc:sldMk cId="3238711908" sldId="270"/>
            <ac:picMk id="3" creationId="{F7C30479-4D5F-A7F1-AE6D-FB36281DFE96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3766490247" sldId="270"/>
        </pc:sldMkLst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4190309684" sldId="270"/>
        </pc:sldMkLst>
        <pc:picChg chg="add mod">
          <ac:chgData name="ゆっくり市場調査論" userId="03e094fd-291a-4030-9f28-a3cc6b5984cc" providerId="ADAL" clId="{CF64BAAD-3BE0-4CA7-B552-2A8565EBA461}" dt="2024-01-08T02:41:53.519" v="60" actId="962"/>
          <ac:picMkLst>
            <pc:docMk/>
            <pc:sldMk cId="4190309684" sldId="270"/>
            <ac:picMk id="3" creationId="{C153311A-EFA3-FCA6-8FF1-AD9FFCA5BE57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717958237" sldId="271"/>
        </pc:sldMkLst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1943362569" sldId="271"/>
        </pc:sldMkLst>
        <pc:picChg chg="add mod">
          <ac:chgData name="ゆっくり市場調査論" userId="03e094fd-291a-4030-9f28-a3cc6b5984cc" providerId="ADAL" clId="{CF64BAAD-3BE0-4CA7-B552-2A8565EBA461}" dt="2024-01-08T02:41:57.148" v="63" actId="962"/>
          <ac:picMkLst>
            <pc:docMk/>
            <pc:sldMk cId="1943362569" sldId="271"/>
            <ac:picMk id="3" creationId="{1A66618E-2006-F78F-DEF8-92A8A47B0516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1:07.889" v="135" actId="962"/>
        <pc:sldMkLst>
          <pc:docMk/>
          <pc:sldMk cId="4292190522" sldId="271"/>
        </pc:sldMkLst>
        <pc:picChg chg="add mod">
          <ac:chgData name="ゆっくり市場調査論" userId="03e094fd-291a-4030-9f28-a3cc6b5984cc" providerId="ADAL" clId="{CF64BAAD-3BE0-4CA7-B552-2A8565EBA461}" dt="2024-01-08T04:41:07.889" v="135" actId="962"/>
          <ac:picMkLst>
            <pc:docMk/>
            <pc:sldMk cId="4292190522" sldId="271"/>
            <ac:picMk id="3" creationId="{0C6CF9A2-DA6B-0F22-967D-1F2AD435C7BC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2048665574" sldId="272"/>
        </pc:sldMkLst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3600088248" sldId="272"/>
        </pc:sldMkLst>
        <pc:picChg chg="add mod">
          <ac:chgData name="ゆっくり市場調査論" userId="03e094fd-291a-4030-9f28-a3cc6b5984cc" providerId="ADAL" clId="{CF64BAAD-3BE0-4CA7-B552-2A8565EBA461}" dt="2024-01-08T02:42:00.408" v="66" actId="962"/>
          <ac:picMkLst>
            <pc:docMk/>
            <pc:sldMk cId="3600088248" sldId="272"/>
            <ac:picMk id="3" creationId="{40BA5C27-8A41-B2C9-F669-6F2067DBE0EF}"/>
          </ac:picMkLst>
        </pc:picChg>
      </pc:sldChg>
      <pc:sldChg chg="addSp modSp new mod">
        <pc:chgData name="ゆっくり市場調査論" userId="03e094fd-291a-4030-9f28-a3cc6b5984cc" providerId="ADAL" clId="{CF64BAAD-3BE0-4CA7-B552-2A8565EBA461}" dt="2024-01-08T04:41:13.958" v="138" actId="962"/>
        <pc:sldMkLst>
          <pc:docMk/>
          <pc:sldMk cId="3835119697" sldId="272"/>
        </pc:sldMkLst>
        <pc:picChg chg="add mod">
          <ac:chgData name="ゆっくり市場調査論" userId="03e094fd-291a-4030-9f28-a3cc6b5984cc" providerId="ADAL" clId="{CF64BAAD-3BE0-4CA7-B552-2A8565EBA461}" dt="2024-01-08T04:41:13.958" v="138" actId="962"/>
          <ac:picMkLst>
            <pc:docMk/>
            <pc:sldMk cId="3835119697" sldId="272"/>
            <ac:picMk id="3" creationId="{C8B570F2-D343-2AC5-DC41-0BE20094FC3D}"/>
          </ac:picMkLst>
        </pc:picChg>
      </pc:sldChg>
      <pc:sldChg chg="addSp modSp new del mod">
        <pc:chgData name="ゆっくり市場調査論" userId="03e094fd-291a-4030-9f28-a3cc6b5984cc" providerId="ADAL" clId="{CF64BAAD-3BE0-4CA7-B552-2A8565EBA461}" dt="2024-01-08T04:40:11.369" v="71" actId="47"/>
        <pc:sldMkLst>
          <pc:docMk/>
          <pc:sldMk cId="565245638" sldId="273"/>
        </pc:sldMkLst>
        <pc:picChg chg="add mod">
          <ac:chgData name="ゆっくり市場調査論" userId="03e094fd-291a-4030-9f28-a3cc6b5984cc" providerId="ADAL" clId="{CF64BAAD-3BE0-4CA7-B552-2A8565EBA461}" dt="2024-01-08T02:42:04.261" v="69" actId="962"/>
          <ac:picMkLst>
            <pc:docMk/>
            <pc:sldMk cId="565245638" sldId="273"/>
            <ac:picMk id="3" creationId="{3EC67163-09AD-9B5A-FB66-ABABA7A888F6}"/>
          </ac:picMkLst>
        </pc:picChg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409809814" sldId="273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2082118871" sldId="273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153967638" sldId="274"/>
        </pc:sldMkLst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088303559" sldId="274"/>
        </pc:sldMkLst>
      </pc:sldChg>
      <pc:sldChg chg="new del">
        <pc:chgData name="ゆっくり市場調査論" userId="03e094fd-291a-4030-9f28-a3cc6b5984cc" providerId="ADAL" clId="{CF64BAAD-3BE0-4CA7-B552-2A8565EBA461}" dt="2024-01-08T02:42:11.153" v="70" actId="47"/>
        <pc:sldMkLst>
          <pc:docMk/>
          <pc:sldMk cId="1912602783" sldId="274"/>
        </pc:sldMkLst>
      </pc:sldChg>
      <pc:sldChg chg="new del">
        <pc:chgData name="ゆっくり市場調査論" userId="03e094fd-291a-4030-9f28-a3cc6b5984cc" providerId="ADAL" clId="{CF64BAAD-3BE0-4CA7-B552-2A8565EBA461}" dt="2024-01-08T02:42:11.153" v="70" actId="47"/>
        <pc:sldMkLst>
          <pc:docMk/>
          <pc:sldMk cId="2893481869" sldId="275"/>
        </pc:sldMkLst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3293617783" sldId="275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3938697669" sldId="275"/>
        </pc:sldMkLst>
      </pc:sldChg>
      <pc:sldChg chg="new del">
        <pc:chgData name="ゆっくり市場調査論" userId="03e094fd-291a-4030-9f28-a3cc6b5984cc" providerId="ADAL" clId="{CF64BAAD-3BE0-4CA7-B552-2A8565EBA461}" dt="2024-01-08T02:42:11.153" v="70" actId="47"/>
        <pc:sldMkLst>
          <pc:docMk/>
          <pc:sldMk cId="1046140700" sldId="276"/>
        </pc:sldMkLst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046899346" sldId="276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3715046554" sldId="276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1976892154" sldId="277"/>
        </pc:sldMkLst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2518909372" sldId="277"/>
        </pc:sldMkLst>
      </pc:sldChg>
      <pc:sldChg chg="new del">
        <pc:chgData name="ゆっくり市場調査論" userId="03e094fd-291a-4030-9f28-a3cc6b5984cc" providerId="ADAL" clId="{CF64BAAD-3BE0-4CA7-B552-2A8565EBA461}" dt="2024-01-08T02:42:11.153" v="70" actId="47"/>
        <pc:sldMkLst>
          <pc:docMk/>
          <pc:sldMk cId="3782447405" sldId="277"/>
        </pc:sldMkLst>
      </pc:sldChg>
      <pc:sldChg chg="del">
        <pc:chgData name="ゆっくり市場調査論" userId="03e094fd-291a-4030-9f28-a3cc6b5984cc" providerId="ADAL" clId="{CF64BAAD-3BE0-4CA7-B552-2A8565EBA461}" dt="2024-01-08T02:40:51.425" v="0" actId="47"/>
        <pc:sldMkLst>
          <pc:docMk/>
          <pc:sldMk cId="1365843338" sldId="278"/>
        </pc:sldMkLst>
      </pc:sldChg>
      <pc:sldChg chg="new del">
        <pc:chgData name="ゆっくり市場調査論" userId="03e094fd-291a-4030-9f28-a3cc6b5984cc" providerId="ADAL" clId="{CF64BAAD-3BE0-4CA7-B552-2A8565EBA461}" dt="2024-01-08T02:42:11.153" v="70" actId="47"/>
        <pc:sldMkLst>
          <pc:docMk/>
          <pc:sldMk cId="2749150925" sldId="278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4216922884" sldId="278"/>
        </pc:sldMkLst>
      </pc:sldChg>
      <pc:sldChg chg="new del">
        <pc:chgData name="ゆっくり市場調査論" userId="03e094fd-291a-4030-9f28-a3cc6b5984cc" providerId="ADAL" clId="{CF64BAAD-3BE0-4CA7-B552-2A8565EBA461}" dt="2024-01-08T04:41:17.637" v="139" actId="47"/>
        <pc:sldMkLst>
          <pc:docMk/>
          <pc:sldMk cId="2778900165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35E10-F369-824B-87A4-40102849B66F}" type="datetimeFigureOut">
              <a:rPr lang="en-US" altLang="ja-JP" smtClean="0"/>
              <a:t>2/2/2024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8C4F2-AE57-414F-9325-2E63B9FDE77E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157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FE979A9-08CC-24C6-B81E-35AD0686B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AA51CC5-1771-DB36-A77D-B194134E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2050817-CD58-3EC7-4B6A-0ABF9231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1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49398EE-0833-17D7-9343-81937D70B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365DABB0-DB4A-8F75-3527-F190AE83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C30479-4D5F-A7F1-AE6D-FB36281DF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6CF9A2-DA6B-0F22-967D-1F2AD435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B570F2-D343-2AC5-DC41-0BE20094F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1F97FD-D41D-2BB8-3509-9A564181F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3E9091-B03C-0FF5-3506-5E7B30CD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0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6D6A3D-18B6-CFAA-0819-54A5ABEEC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B69ECE-CAC6-1FD2-F34B-94FD2D30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0E40648-BC8F-2AB1-971C-8C821F39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2B83EA-6E33-6F40-0267-79C1A1EE9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F764F25-DC82-5AE6-216C-8BF8BE484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7E2E07C-73BE-2833-85FA-359406B47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</TotalTime>
  <Words>0</Words>
  <Application>Microsoft Office PowerPoint</Application>
  <PresentationFormat>ユーザー設定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HG丸ｺﾞｼｯｸM-PRO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2</cp:revision>
  <dcterms:created xsi:type="dcterms:W3CDTF">2023-09-04T16:35:16Z</dcterms:created>
  <dcterms:modified xsi:type="dcterms:W3CDTF">2024-02-02T13:07:48Z</dcterms:modified>
</cp:coreProperties>
</file>