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2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8C1BD-5396-4934-800D-DFB33400A080}" v="2" dt="2024-02-02T12:50:24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AFBC4CC-3710-4FAA-B3D5-A88DA81B02C3}"/>
    <pc:docChg chg="custSel modSld">
      <pc:chgData name="ゆっくり市場調査論" userId="03e094fd-291a-4030-9f28-a3cc6b5984cc" providerId="ADAL" clId="{3AFBC4CC-3710-4FAA-B3D5-A88DA81B02C3}" dt="2024-01-08T02:10:32.445" v="3" actId="962"/>
      <pc:docMkLst>
        <pc:docMk/>
      </pc:docMkLst>
      <pc:sldChg chg="addSp delSp modSp mod">
        <pc:chgData name="ゆっくり市場調査論" userId="03e094fd-291a-4030-9f28-a3cc6b5984cc" providerId="ADAL" clId="{3AFBC4CC-3710-4FAA-B3D5-A88DA81B02C3}" dt="2024-01-08T02:10:32.445" v="3" actId="962"/>
        <pc:sldMkLst>
          <pc:docMk/>
          <pc:sldMk cId="71059395" sldId="290"/>
        </pc:sldMkLst>
        <pc:picChg chg="del">
          <ac:chgData name="ゆっくり市場調査論" userId="03e094fd-291a-4030-9f28-a3cc6b5984cc" providerId="ADAL" clId="{3AFBC4CC-3710-4FAA-B3D5-A88DA81B02C3}" dt="2024-01-08T02:10:25.446" v="0" actId="478"/>
          <ac:picMkLst>
            <pc:docMk/>
            <pc:sldMk cId="71059395" sldId="290"/>
            <ac:picMk id="3" creationId="{1D4C52C1-D5FF-1DC3-DDC0-E716CF71A53F}"/>
          </ac:picMkLst>
        </pc:picChg>
        <pc:picChg chg="add mod">
          <ac:chgData name="ゆっくり市場調査論" userId="03e094fd-291a-4030-9f28-a3cc6b5984cc" providerId="ADAL" clId="{3AFBC4CC-3710-4FAA-B3D5-A88DA81B02C3}" dt="2024-01-08T02:10:32.445" v="3" actId="962"/>
          <ac:picMkLst>
            <pc:docMk/>
            <pc:sldMk cId="71059395" sldId="290"/>
            <ac:picMk id="4" creationId="{A2DE317C-6DEF-F915-0DCB-B26031A9CF9F}"/>
          </ac:picMkLst>
        </pc:picChg>
      </pc:sldChg>
    </pc:docChg>
  </pc:docChgLst>
  <pc:docChgLst>
    <pc:chgData name="ゆっくり市場調査論" userId="03e094fd-291a-4030-9f28-a3cc6b5984cc" providerId="ADAL" clId="{BBAC9D13-72A5-48E9-95BB-DCAB1AD8C7DE}"/>
    <pc:docChg chg="custSel addSld delSld modSld">
      <pc:chgData name="ゆっくり市場調査論" userId="03e094fd-291a-4030-9f28-a3cc6b5984cc" providerId="ADAL" clId="{BBAC9D13-72A5-48E9-95BB-DCAB1AD8C7DE}" dt="2023-11-30T15:14:33.655" v="44" actId="47"/>
      <pc:docMkLst>
        <pc:docMk/>
      </pc:docMkLst>
      <pc:sldChg chg="addSp delSp modSp mod">
        <pc:chgData name="ゆっくり市場調査論" userId="03e094fd-291a-4030-9f28-a3cc6b5984cc" providerId="ADAL" clId="{BBAC9D13-72A5-48E9-95BB-DCAB1AD8C7DE}" dt="2023-11-30T15:13:48.771" v="8" actId="962"/>
        <pc:sldMkLst>
          <pc:docMk/>
          <pc:sldMk cId="1121728039" sldId="280"/>
        </pc:sldMkLst>
        <pc:picChg chg="del">
          <ac:chgData name="ゆっくり市場調査論" userId="03e094fd-291a-4030-9f28-a3cc6b5984cc" providerId="ADAL" clId="{BBAC9D13-72A5-48E9-95BB-DCAB1AD8C7DE}" dt="2023-11-30T15:13:38.362" v="0" actId="478"/>
          <ac:picMkLst>
            <pc:docMk/>
            <pc:sldMk cId="1121728039" sldId="280"/>
            <ac:picMk id="3" creationId="{1825B318-AA70-A784-E84A-C52CE5E75DBC}"/>
          </ac:picMkLst>
        </pc:picChg>
        <pc:picChg chg="add mod">
          <ac:chgData name="ゆっくり市場調査論" userId="03e094fd-291a-4030-9f28-a3cc6b5984cc" providerId="ADAL" clId="{BBAC9D13-72A5-48E9-95BB-DCAB1AD8C7DE}" dt="2023-11-30T15:13:48.771" v="8" actId="962"/>
          <ac:picMkLst>
            <pc:docMk/>
            <pc:sldMk cId="1121728039" sldId="280"/>
            <ac:picMk id="4" creationId="{2F33017F-C00A-4D28-9216-AB4E8FD5CB95}"/>
          </ac:picMkLst>
        </pc:picChg>
      </pc:sldChg>
      <pc:sldChg chg="del">
        <pc:chgData name="ゆっくり市場調査論" userId="03e094fd-291a-4030-9f28-a3cc6b5984cc" providerId="ADAL" clId="{BBAC9D13-72A5-48E9-95BB-DCAB1AD8C7DE}" dt="2023-11-30T15:14:33.655" v="44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BBAC9D13-72A5-48E9-95BB-DCAB1AD8C7DE}" dt="2023-11-30T15:14:33.655" v="44" actId="47"/>
        <pc:sldMkLst>
          <pc:docMk/>
          <pc:sldMk cId="1742807104" sldId="282"/>
        </pc:sldMkLst>
      </pc:sldChg>
      <pc:sldChg chg="del">
        <pc:chgData name="ゆっくり市場調査論" userId="03e094fd-291a-4030-9f28-a3cc6b5984cc" providerId="ADAL" clId="{BBAC9D13-72A5-48E9-95BB-DCAB1AD8C7DE}" dt="2023-11-30T15:14:33.655" v="44" actId="47"/>
        <pc:sldMkLst>
          <pc:docMk/>
          <pc:sldMk cId="1626430576" sldId="283"/>
        </pc:sldMkLst>
      </pc:sldChg>
      <pc:sldChg chg="del">
        <pc:chgData name="ゆっくり市場調査論" userId="03e094fd-291a-4030-9f28-a3cc6b5984cc" providerId="ADAL" clId="{BBAC9D13-72A5-48E9-95BB-DCAB1AD8C7DE}" dt="2023-11-30T15:14:33.655" v="44" actId="47"/>
        <pc:sldMkLst>
          <pc:docMk/>
          <pc:sldMk cId="4115069546" sldId="284"/>
        </pc:sldMkLst>
      </pc:sldChg>
      <pc:sldChg chg="addSp modSp new mod">
        <pc:chgData name="ゆっくり市場調査論" userId="03e094fd-291a-4030-9f28-a3cc6b5984cc" providerId="ADAL" clId="{BBAC9D13-72A5-48E9-95BB-DCAB1AD8C7DE}" dt="2023-11-30T15:13:53.122" v="11" actId="962"/>
        <pc:sldMkLst>
          <pc:docMk/>
          <pc:sldMk cId="1076766584" sldId="285"/>
        </pc:sldMkLst>
        <pc:picChg chg="add mod">
          <ac:chgData name="ゆっくり市場調査論" userId="03e094fd-291a-4030-9f28-a3cc6b5984cc" providerId="ADAL" clId="{BBAC9D13-72A5-48E9-95BB-DCAB1AD8C7DE}" dt="2023-11-30T15:13:53.122" v="11" actId="962"/>
          <ac:picMkLst>
            <pc:docMk/>
            <pc:sldMk cId="1076766584" sldId="285"/>
            <ac:picMk id="3" creationId="{94C95AD4-E657-88CA-B93E-BB4147A9B74B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3:56.941" v="13" actId="27614"/>
        <pc:sldMkLst>
          <pc:docMk/>
          <pc:sldMk cId="80911548" sldId="286"/>
        </pc:sldMkLst>
        <pc:picChg chg="add mod">
          <ac:chgData name="ゆっくり市場調査論" userId="03e094fd-291a-4030-9f28-a3cc6b5984cc" providerId="ADAL" clId="{BBAC9D13-72A5-48E9-95BB-DCAB1AD8C7DE}" dt="2023-11-30T15:13:56.941" v="13" actId="27614"/>
          <ac:picMkLst>
            <pc:docMk/>
            <pc:sldMk cId="80911548" sldId="286"/>
            <ac:picMk id="3" creationId="{0A609E5F-C078-D33D-0910-A807B2AB6650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3:59.532" v="16" actId="962"/>
        <pc:sldMkLst>
          <pc:docMk/>
          <pc:sldMk cId="1514797139" sldId="287"/>
        </pc:sldMkLst>
        <pc:picChg chg="add mod">
          <ac:chgData name="ゆっくり市場調査論" userId="03e094fd-291a-4030-9f28-a3cc6b5984cc" providerId="ADAL" clId="{BBAC9D13-72A5-48E9-95BB-DCAB1AD8C7DE}" dt="2023-11-30T15:13:59.532" v="16" actId="962"/>
          <ac:picMkLst>
            <pc:docMk/>
            <pc:sldMk cId="1514797139" sldId="287"/>
            <ac:picMk id="3" creationId="{21E0EB8B-21C1-982B-DE81-5A98A6D725C9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02.871" v="19" actId="962"/>
        <pc:sldMkLst>
          <pc:docMk/>
          <pc:sldMk cId="2648180849" sldId="288"/>
        </pc:sldMkLst>
        <pc:picChg chg="add mod">
          <ac:chgData name="ゆっくり市場調査論" userId="03e094fd-291a-4030-9f28-a3cc6b5984cc" providerId="ADAL" clId="{BBAC9D13-72A5-48E9-95BB-DCAB1AD8C7DE}" dt="2023-11-30T15:14:02.871" v="19" actId="962"/>
          <ac:picMkLst>
            <pc:docMk/>
            <pc:sldMk cId="2648180849" sldId="288"/>
            <ac:picMk id="3" creationId="{BC35DAB8-FB83-7A1E-5EF5-944777F98D8D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14.857" v="28" actId="962"/>
        <pc:sldMkLst>
          <pc:docMk/>
          <pc:sldMk cId="2233670998" sldId="289"/>
        </pc:sldMkLst>
        <pc:picChg chg="add mod">
          <ac:chgData name="ゆっくり市場調査論" userId="03e094fd-291a-4030-9f28-a3cc6b5984cc" providerId="ADAL" clId="{BBAC9D13-72A5-48E9-95BB-DCAB1AD8C7DE}" dt="2023-11-30T15:14:14.857" v="28" actId="962"/>
          <ac:picMkLst>
            <pc:docMk/>
            <pc:sldMk cId="2233670998" sldId="289"/>
            <ac:picMk id="3" creationId="{F79A1D0F-D6C3-05C0-462E-56D7D8C3074F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17.941" v="31" actId="962"/>
        <pc:sldMkLst>
          <pc:docMk/>
          <pc:sldMk cId="71059395" sldId="290"/>
        </pc:sldMkLst>
        <pc:picChg chg="add mod">
          <ac:chgData name="ゆっくり市場調査論" userId="03e094fd-291a-4030-9f28-a3cc6b5984cc" providerId="ADAL" clId="{BBAC9D13-72A5-48E9-95BB-DCAB1AD8C7DE}" dt="2023-11-30T15:14:17.941" v="31" actId="962"/>
          <ac:picMkLst>
            <pc:docMk/>
            <pc:sldMk cId="71059395" sldId="290"/>
            <ac:picMk id="3" creationId="{1D4C52C1-D5FF-1DC3-DDC0-E716CF71A53F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21.398" v="34" actId="962"/>
        <pc:sldMkLst>
          <pc:docMk/>
          <pc:sldMk cId="1389040685" sldId="291"/>
        </pc:sldMkLst>
        <pc:picChg chg="add mod">
          <ac:chgData name="ゆっくり市場調査論" userId="03e094fd-291a-4030-9f28-a3cc6b5984cc" providerId="ADAL" clId="{BBAC9D13-72A5-48E9-95BB-DCAB1AD8C7DE}" dt="2023-11-30T15:14:21.398" v="34" actId="962"/>
          <ac:picMkLst>
            <pc:docMk/>
            <pc:sldMk cId="1389040685" sldId="291"/>
            <ac:picMk id="3" creationId="{BB3B2544-58DB-198B-E0E4-451ECEB66B4B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24.659" v="37" actId="962"/>
        <pc:sldMkLst>
          <pc:docMk/>
          <pc:sldMk cId="3377921690" sldId="292"/>
        </pc:sldMkLst>
        <pc:picChg chg="add mod">
          <ac:chgData name="ゆっくり市場調査論" userId="03e094fd-291a-4030-9f28-a3cc6b5984cc" providerId="ADAL" clId="{BBAC9D13-72A5-48E9-95BB-DCAB1AD8C7DE}" dt="2023-11-30T15:14:24.659" v="37" actId="962"/>
          <ac:picMkLst>
            <pc:docMk/>
            <pc:sldMk cId="3377921690" sldId="292"/>
            <ac:picMk id="3" creationId="{C135BB65-335A-459F-79FC-988E7C5B6F84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27.402" v="40" actId="962"/>
        <pc:sldMkLst>
          <pc:docMk/>
          <pc:sldMk cId="2817502314" sldId="293"/>
        </pc:sldMkLst>
        <pc:picChg chg="add mod">
          <ac:chgData name="ゆっくり市場調査論" userId="03e094fd-291a-4030-9f28-a3cc6b5984cc" providerId="ADAL" clId="{BBAC9D13-72A5-48E9-95BB-DCAB1AD8C7DE}" dt="2023-11-30T15:14:27.402" v="40" actId="962"/>
          <ac:picMkLst>
            <pc:docMk/>
            <pc:sldMk cId="2817502314" sldId="293"/>
            <ac:picMk id="3" creationId="{61673B73-F945-F575-2562-46235315FD46}"/>
          </ac:picMkLst>
        </pc:picChg>
      </pc:sldChg>
      <pc:sldChg chg="addSp modSp new mod">
        <pc:chgData name="ゆっくり市場調査論" userId="03e094fd-291a-4030-9f28-a3cc6b5984cc" providerId="ADAL" clId="{BBAC9D13-72A5-48E9-95BB-DCAB1AD8C7DE}" dt="2023-11-30T15:14:30.283" v="43" actId="962"/>
        <pc:sldMkLst>
          <pc:docMk/>
          <pc:sldMk cId="2262083995" sldId="294"/>
        </pc:sldMkLst>
        <pc:picChg chg="add mod">
          <ac:chgData name="ゆっくり市場調査論" userId="03e094fd-291a-4030-9f28-a3cc6b5984cc" providerId="ADAL" clId="{BBAC9D13-72A5-48E9-95BB-DCAB1AD8C7DE}" dt="2023-11-30T15:14:30.283" v="43" actId="962"/>
          <ac:picMkLst>
            <pc:docMk/>
            <pc:sldMk cId="2262083995" sldId="294"/>
            <ac:picMk id="3" creationId="{BF704E3B-AE36-A0E9-B4E3-86174AD48813}"/>
          </ac:picMkLst>
        </pc:picChg>
      </pc:sldChg>
      <pc:sldChg chg="new del">
        <pc:chgData name="ゆっくり市場調査論" userId="03e094fd-291a-4030-9f28-a3cc6b5984cc" providerId="ADAL" clId="{BBAC9D13-72A5-48E9-95BB-DCAB1AD8C7DE}" dt="2023-11-30T15:14:33.655" v="44" actId="47"/>
        <pc:sldMkLst>
          <pc:docMk/>
          <pc:sldMk cId="565101211" sldId="295"/>
        </pc:sldMkLst>
      </pc:sldChg>
    </pc:docChg>
  </pc:docChgLst>
  <pc:docChgLst>
    <pc:chgData name="市場調査論 ゆっくり" userId="03e094fd-291a-4030-9f28-a3cc6b5984cc" providerId="ADAL" clId="{93AC345D-7F6C-9C49-ABC5-79D11C54B917}"/>
    <pc:docChg chg="modSld">
      <pc:chgData name="市場調査論 ゆっくり" userId="03e094fd-291a-4030-9f28-a3cc6b5984cc" providerId="ADAL" clId="{93AC345D-7F6C-9C49-ABC5-79D11C54B917}" dt="2024-01-03T00:04:44.493" v="28" actId="20577"/>
      <pc:docMkLst>
        <pc:docMk/>
      </pc:docMkLst>
      <pc:sldChg chg="modNotesTx">
        <pc:chgData name="市場調査論 ゆっくり" userId="03e094fd-291a-4030-9f28-a3cc6b5984cc" providerId="ADAL" clId="{93AC345D-7F6C-9C49-ABC5-79D11C54B917}" dt="2024-01-03T00:04:44.493" v="28" actId="20577"/>
        <pc:sldMkLst>
          <pc:docMk/>
          <pc:sldMk cId="71059395" sldId="290"/>
        </pc:sldMkLst>
      </pc:sldChg>
    </pc:docChg>
  </pc:docChgLst>
  <pc:docChgLst>
    <pc:chgData name="ゆっくり市場調査論" userId="03e094fd-291a-4030-9f28-a3cc6b5984cc" providerId="ADAL" clId="{FCE8C1BD-5396-4934-800D-DFB33400A080}"/>
    <pc:docChg chg="custSel modSld sldOrd">
      <pc:chgData name="ゆっくり市場調査論" userId="03e094fd-291a-4030-9f28-a3cc6b5984cc" providerId="ADAL" clId="{FCE8C1BD-5396-4934-800D-DFB33400A080}" dt="2024-02-02T12:50:25.189" v="9" actId="962"/>
      <pc:docMkLst>
        <pc:docMk/>
      </pc:docMkLst>
      <pc:sldChg chg="addSp delSp modSp mod ord">
        <pc:chgData name="ゆっくり市場調査論" userId="03e094fd-291a-4030-9f28-a3cc6b5984cc" providerId="ADAL" clId="{FCE8C1BD-5396-4934-800D-DFB33400A080}" dt="2024-02-02T12:50:25.189" v="9" actId="962"/>
        <pc:sldMkLst>
          <pc:docMk/>
          <pc:sldMk cId="1128009376" sldId="261"/>
        </pc:sldMkLst>
        <pc:picChg chg="del">
          <ac:chgData name="ゆっくり市場調査論" userId="03e094fd-291a-4030-9f28-a3cc6b5984cc" providerId="ADAL" clId="{FCE8C1BD-5396-4934-800D-DFB33400A080}" dt="2024-02-02T12:49:47.177" v="0" actId="478"/>
          <ac:picMkLst>
            <pc:docMk/>
            <pc:sldMk cId="1128009376" sldId="261"/>
            <ac:picMk id="3" creationId="{4688F64B-9FE5-5AB5-CD21-4556EA8F8710}"/>
          </ac:picMkLst>
        </pc:picChg>
        <pc:picChg chg="add mod">
          <ac:chgData name="ゆっくり市場調査論" userId="03e094fd-291a-4030-9f28-a3cc6b5984cc" providerId="ADAL" clId="{FCE8C1BD-5396-4934-800D-DFB33400A080}" dt="2024-02-02T12:50:25.189" v="9" actId="962"/>
          <ac:picMkLst>
            <pc:docMk/>
            <pc:sldMk cId="1128009376" sldId="261"/>
            <ac:picMk id="4" creationId="{3F77882A-341E-17B1-DE02-0FA51A677CEB}"/>
          </ac:picMkLst>
        </pc:picChg>
      </pc:sldChg>
      <pc:sldChg chg="addSp delSp modSp mod">
        <pc:chgData name="ゆっくり市場調査論" userId="03e094fd-291a-4030-9f28-a3cc6b5984cc" providerId="ADAL" clId="{FCE8C1BD-5396-4934-800D-DFB33400A080}" dt="2024-02-02T12:50:15.554" v="4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FCE8C1BD-5396-4934-800D-DFB33400A080}" dt="2024-02-02T12:50:06.570" v="1" actId="478"/>
          <ac:picMkLst>
            <pc:docMk/>
            <pc:sldMk cId="3999992612" sldId="262"/>
            <ac:picMk id="3" creationId="{C2FFFC8F-AB73-6F71-4E38-605553ECBA2B}"/>
          </ac:picMkLst>
        </pc:picChg>
        <pc:picChg chg="add mod">
          <ac:chgData name="ゆっくり市場調査論" userId="03e094fd-291a-4030-9f28-a3cc6b5984cc" providerId="ADAL" clId="{FCE8C1BD-5396-4934-800D-DFB33400A080}" dt="2024-02-02T12:50:15.554" v="4" actId="962"/>
          <ac:picMkLst>
            <pc:docMk/>
            <pc:sldMk cId="3999992612" sldId="262"/>
            <ac:picMk id="4" creationId="{BCBA8D77-2205-3D54-0C88-1E133AB132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B4F7-C959-5648-AF44-DB3DC36CBE19}" type="datetimeFigureOut">
              <a:rPr lang="en-US" altLang="ja-JP"/>
              <a:t>2/2/2024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C2C23-A35F-0945-85FA-0C08F9AD3018}" type="slidenum">
              <a:rPr lang="en-US" altLang="ja-JP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966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赤字の値は </a:t>
            </a:r>
            <a:r>
              <a:rPr lang="en-US" altLang="ja-JP"/>
              <a:t>x_{2m+2}</a:t>
            </a:r>
          </a:p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C2C23-A35F-0945-85FA-0C08F9AD3018}" type="slidenum">
              <a:rPr lang="en-US" altLang="ja-JP"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555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4094B87-E53D-E4D0-087C-D9F61A37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BAE9BA-53DC-7920-DE5D-7AD7145BD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9940AF-CA83-124B-9050-E575467AF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952EACA-65D4-2074-8A0A-B7FECF26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443B19-6151-B342-BF7E-C85583FC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271A61A-5466-4B97-7D6D-168B698A3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A354EF-9CAE-A90D-FA4F-FD175395A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0A112F-C203-7A2F-C838-4DD3B43D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F33017F-C00A-4D28-9216-AB4E8FD5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4C95AD4-E657-88CA-B93E-BB4147A9B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0A609E5F-C078-D33D-0910-A807B2AB6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BCBA8D77-2205-3D54-0C88-1E133AB1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1E0EB8B-21C1-982B-DE81-5A98A6D72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BC35DAB8-FB83-7A1E-5EF5-944777F9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0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9A1D0F-D6C3-05C0-462E-56D7D8C30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A2DE317C-6DEF-F915-0DCB-B26031A9C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3B2544-58DB-198B-E0E4-451ECEB6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C135BB65-335A-459F-79FC-988E7C5B6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21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673B73-F945-F575-2562-46235315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2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F704E3B-AE36-A0E9-B4E3-86174AD48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3F77882A-341E-17B1-DE02-0FA51A67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188E75B-E756-D94B-3EBA-58BC7951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D32F8A-C99F-EB23-B206-FECDFAB7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572ED67-EF40-909E-08EB-84DCEE08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43BB05-07ED-5E82-3D15-0D86113C4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CED264E-2585-FDC9-6522-F2B334881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90C8A5-5D74-9F8E-957C-9AE48285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6</TotalTime>
  <Words>11</Words>
  <Application>Microsoft Office PowerPoint</Application>
  <PresentationFormat>ユーザー設定</PresentationFormat>
  <Paragraphs>2</Paragraphs>
  <Slides>27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HG丸ｺﾞｼｯｸM-PRO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2</cp:revision>
  <dcterms:created xsi:type="dcterms:W3CDTF">2023-09-04T17:23:03Z</dcterms:created>
  <dcterms:modified xsi:type="dcterms:W3CDTF">2024-02-02T12:50:33Z</dcterms:modified>
</cp:coreProperties>
</file>