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A05462-FC3E-4B47-A0D8-F08D5F1C90CA}" v="8" dt="2024-02-05T06:31:59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3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CEA05462-FC3E-4B47-A0D8-F08D5F1C90CA}"/>
    <pc:docChg chg="custSel modSld">
      <pc:chgData name="ゆっくり市場調査論" userId="03e094fd-291a-4030-9f28-a3cc6b5984cc" providerId="ADAL" clId="{CEA05462-FC3E-4B47-A0D8-F08D5F1C90CA}" dt="2024-02-05T06:31:59.591" v="31" actId="962"/>
      <pc:docMkLst>
        <pc:docMk/>
      </pc:docMkLst>
      <pc:sldChg chg="addSp delSp modSp mod">
        <pc:chgData name="ゆっくり市場調査論" userId="03e094fd-291a-4030-9f28-a3cc6b5984cc" providerId="ADAL" clId="{CEA05462-FC3E-4B47-A0D8-F08D5F1C90CA}" dt="2024-02-02T12:25:43.075" v="7" actId="962"/>
        <pc:sldMkLst>
          <pc:docMk/>
          <pc:sldMk cId="2609306051" sldId="268"/>
        </pc:sldMkLst>
        <pc:picChg chg="del">
          <ac:chgData name="ゆっくり市場調査論" userId="03e094fd-291a-4030-9f28-a3cc6b5984cc" providerId="ADAL" clId="{CEA05462-FC3E-4B47-A0D8-F08D5F1C90CA}" dt="2024-02-02T12:24:27.346" v="0" actId="478"/>
          <ac:picMkLst>
            <pc:docMk/>
            <pc:sldMk cId="2609306051" sldId="268"/>
            <ac:picMk id="3" creationId="{C0E5E9EA-5FE3-BD10-F6C7-969E9DF4AC50}"/>
          </ac:picMkLst>
        </pc:picChg>
        <pc:picChg chg="add mod">
          <ac:chgData name="ゆっくり市場調査論" userId="03e094fd-291a-4030-9f28-a3cc6b5984cc" providerId="ADAL" clId="{CEA05462-FC3E-4B47-A0D8-F08D5F1C90CA}" dt="2024-02-02T12:25:43.075" v="7" actId="962"/>
          <ac:picMkLst>
            <pc:docMk/>
            <pc:sldMk cId="2609306051" sldId="268"/>
            <ac:picMk id="4" creationId="{E53521A5-7989-93B9-0326-9068A302126C}"/>
          </ac:picMkLst>
        </pc:picChg>
      </pc:sldChg>
      <pc:sldChg chg="addSp delSp modSp mod">
        <pc:chgData name="ゆっくり市場調査論" userId="03e094fd-291a-4030-9f28-a3cc6b5984cc" providerId="ADAL" clId="{CEA05462-FC3E-4B47-A0D8-F08D5F1C90CA}" dt="2024-02-02T12:25:49.294" v="10" actId="962"/>
        <pc:sldMkLst>
          <pc:docMk/>
          <pc:sldMk cId="1662423603" sldId="269"/>
        </pc:sldMkLst>
        <pc:picChg chg="del">
          <ac:chgData name="ゆっくり市場調査論" userId="03e094fd-291a-4030-9f28-a3cc6b5984cc" providerId="ADAL" clId="{CEA05462-FC3E-4B47-A0D8-F08D5F1C90CA}" dt="2024-02-02T12:24:30.402" v="1" actId="478"/>
          <ac:picMkLst>
            <pc:docMk/>
            <pc:sldMk cId="1662423603" sldId="269"/>
            <ac:picMk id="3" creationId="{141B38A8-3151-79B6-4492-42D32A2D6292}"/>
          </ac:picMkLst>
        </pc:picChg>
        <pc:picChg chg="add mod">
          <ac:chgData name="ゆっくり市場調査論" userId="03e094fd-291a-4030-9f28-a3cc6b5984cc" providerId="ADAL" clId="{CEA05462-FC3E-4B47-A0D8-F08D5F1C90CA}" dt="2024-02-02T12:25:49.294" v="10" actId="962"/>
          <ac:picMkLst>
            <pc:docMk/>
            <pc:sldMk cId="1662423603" sldId="269"/>
            <ac:picMk id="4" creationId="{54AFC32C-6EDC-7AD3-96EB-81E45B54085B}"/>
          </ac:picMkLst>
        </pc:picChg>
      </pc:sldChg>
      <pc:sldChg chg="addSp delSp modSp mod">
        <pc:chgData name="ゆっくり市場調査論" userId="03e094fd-291a-4030-9f28-a3cc6b5984cc" providerId="ADAL" clId="{CEA05462-FC3E-4B47-A0D8-F08D5F1C90CA}" dt="2024-02-05T06:31:59.591" v="31" actId="962"/>
        <pc:sldMkLst>
          <pc:docMk/>
          <pc:sldMk cId="2048665574" sldId="272"/>
        </pc:sldMkLst>
        <pc:picChg chg="del">
          <ac:chgData name="ゆっくり市場調査論" userId="03e094fd-291a-4030-9f28-a3cc6b5984cc" providerId="ADAL" clId="{CEA05462-FC3E-4B47-A0D8-F08D5F1C90CA}" dt="2024-02-02T12:24:37.819" v="2" actId="478"/>
          <ac:picMkLst>
            <pc:docMk/>
            <pc:sldMk cId="2048665574" sldId="272"/>
            <ac:picMk id="3" creationId="{18D9CA1F-E7D4-B171-980F-914C65189ACB}"/>
          </ac:picMkLst>
        </pc:picChg>
        <pc:picChg chg="add mod">
          <ac:chgData name="ゆっくり市場調査論" userId="03e094fd-291a-4030-9f28-a3cc6b5984cc" providerId="ADAL" clId="{CEA05462-FC3E-4B47-A0D8-F08D5F1C90CA}" dt="2024-02-05T06:31:59.591" v="31" actId="962"/>
          <ac:picMkLst>
            <pc:docMk/>
            <pc:sldMk cId="2048665574" sldId="272"/>
            <ac:picMk id="3" creationId="{D9FE31AA-487B-5466-1F3E-9E548A88170F}"/>
          </ac:picMkLst>
        </pc:picChg>
        <pc:picChg chg="add del mod">
          <ac:chgData name="ゆっくり市場調査論" userId="03e094fd-291a-4030-9f28-a3cc6b5984cc" providerId="ADAL" clId="{CEA05462-FC3E-4B47-A0D8-F08D5F1C90CA}" dt="2024-02-05T06:31:36.948" v="20" actId="478"/>
          <ac:picMkLst>
            <pc:docMk/>
            <pc:sldMk cId="2048665574" sldId="272"/>
            <ac:picMk id="4" creationId="{2C8A0DE5-60AD-3DE7-6147-C96B75E8364E}"/>
          </ac:picMkLst>
        </pc:picChg>
      </pc:sldChg>
      <pc:sldChg chg="addSp delSp modSp mod">
        <pc:chgData name="ゆっくり市場調査論" userId="03e094fd-291a-4030-9f28-a3cc6b5984cc" providerId="ADAL" clId="{CEA05462-FC3E-4B47-A0D8-F08D5F1C90CA}" dt="2024-02-05T06:31:55.371" v="28" actId="962"/>
        <pc:sldMkLst>
          <pc:docMk/>
          <pc:sldMk cId="1409809814" sldId="273"/>
        </pc:sldMkLst>
        <pc:picChg chg="add mod">
          <ac:chgData name="ゆっくり市場調査論" userId="03e094fd-291a-4030-9f28-a3cc6b5984cc" providerId="ADAL" clId="{CEA05462-FC3E-4B47-A0D8-F08D5F1C90CA}" dt="2024-02-05T06:31:55.371" v="28" actId="962"/>
          <ac:picMkLst>
            <pc:docMk/>
            <pc:sldMk cId="1409809814" sldId="273"/>
            <ac:picMk id="3" creationId="{90DB9BDA-22A4-5A2B-78A4-3B6288F98854}"/>
          </ac:picMkLst>
        </pc:picChg>
        <pc:picChg chg="del">
          <ac:chgData name="ゆっくり市場調査論" userId="03e094fd-291a-4030-9f28-a3cc6b5984cc" providerId="ADAL" clId="{CEA05462-FC3E-4B47-A0D8-F08D5F1C90CA}" dt="2024-02-02T12:24:43.397" v="3" actId="478"/>
          <ac:picMkLst>
            <pc:docMk/>
            <pc:sldMk cId="1409809814" sldId="273"/>
            <ac:picMk id="3" creationId="{B64C8C92-3C7C-FDB6-7860-B4D09E47700E}"/>
          </ac:picMkLst>
        </pc:picChg>
        <pc:picChg chg="add del mod">
          <ac:chgData name="ゆっくり市場調査論" userId="03e094fd-291a-4030-9f28-a3cc6b5984cc" providerId="ADAL" clId="{CEA05462-FC3E-4B47-A0D8-F08D5F1C90CA}" dt="2024-02-05T06:31:40.007" v="21" actId="478"/>
          <ac:picMkLst>
            <pc:docMk/>
            <pc:sldMk cId="1409809814" sldId="273"/>
            <ac:picMk id="4" creationId="{92859B36-1994-A8F7-FBD0-30A62D0BAC8C}"/>
          </ac:picMkLst>
        </pc:picChg>
      </pc:sldChg>
      <pc:sldChg chg="addSp delSp modSp mod">
        <pc:chgData name="ゆっくり市場調査論" userId="03e094fd-291a-4030-9f28-a3cc6b5984cc" providerId="ADAL" clId="{CEA05462-FC3E-4B47-A0D8-F08D5F1C90CA}" dt="2024-02-05T06:31:47.045" v="25" actId="962"/>
        <pc:sldMkLst>
          <pc:docMk/>
          <pc:sldMk cId="1088303559" sldId="274"/>
        </pc:sldMkLst>
        <pc:picChg chg="del">
          <ac:chgData name="ゆっくり市場調査論" userId="03e094fd-291a-4030-9f28-a3cc6b5984cc" providerId="ADAL" clId="{CEA05462-FC3E-4B47-A0D8-F08D5F1C90CA}" dt="2024-02-02T12:24:46.405" v="4" actId="478"/>
          <ac:picMkLst>
            <pc:docMk/>
            <pc:sldMk cId="1088303559" sldId="274"/>
            <ac:picMk id="3" creationId="{21C9F384-DECD-E5C4-97A3-2073DF7B95F1}"/>
          </ac:picMkLst>
        </pc:picChg>
        <pc:picChg chg="add mod">
          <ac:chgData name="ゆっくり市場調査論" userId="03e094fd-291a-4030-9f28-a3cc6b5984cc" providerId="ADAL" clId="{CEA05462-FC3E-4B47-A0D8-F08D5F1C90CA}" dt="2024-02-05T06:31:47.045" v="25" actId="962"/>
          <ac:picMkLst>
            <pc:docMk/>
            <pc:sldMk cId="1088303559" sldId="274"/>
            <ac:picMk id="3" creationId="{B96A6DD8-2B1A-55CE-D011-6CDA3F30D336}"/>
          </ac:picMkLst>
        </pc:picChg>
        <pc:picChg chg="add del mod">
          <ac:chgData name="ゆっくり市場調査論" userId="03e094fd-291a-4030-9f28-a3cc6b5984cc" providerId="ADAL" clId="{CEA05462-FC3E-4B47-A0D8-F08D5F1C90CA}" dt="2024-02-05T06:31:43.663" v="22" actId="478"/>
          <ac:picMkLst>
            <pc:docMk/>
            <pc:sldMk cId="1088303559" sldId="274"/>
            <ac:picMk id="4" creationId="{08B7ECC0-DA71-3035-21F3-0F321DD547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90A1CD1-0154-75A2-66B4-CF5DE2A78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ヒストグラム&#10;&#10;自動的に生成された説明">
            <a:extLst>
              <a:ext uri="{FF2B5EF4-FFF2-40B4-BE49-F238E27FC236}">
                <a16:creationId xmlns:a16="http://schemas.microsoft.com/office/drawing/2014/main" id="{90DB9BDA-22A4-5A2B-78A4-3B6288F98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0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ヒストグラム&#10;&#10;自動的に生成された説明">
            <a:extLst>
              <a:ext uri="{FF2B5EF4-FFF2-40B4-BE49-F238E27FC236}">
                <a16:creationId xmlns:a16="http://schemas.microsoft.com/office/drawing/2014/main" id="{B96A6DD8-2B1A-55CE-D011-6CDA3F30D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E549266-1675-46B1-8B6E-B30EE92A8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49B024A-DBB5-96CB-6961-BCCA2742D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9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DC5F824-5E61-A17B-E84F-1708650DE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0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4D6A158-3464-F485-BA73-E87F5C4E4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E4BB3A1-7B2C-3BD1-8CEB-0A8417CBA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15ED796-F8D8-EB9C-CA34-5FEE7B2E0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1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E53521A5-7989-93B9-0326-9068A3021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54AFC32C-6EDC-7AD3-96EB-81E45B54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6EAACCE-8C46-BEC1-0D20-37EF67085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26FD689-61B8-9400-9503-DF67C4148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ヒストグラム&#10;&#10;自動的に生成された説明">
            <a:extLst>
              <a:ext uri="{FF2B5EF4-FFF2-40B4-BE49-F238E27FC236}">
                <a16:creationId xmlns:a16="http://schemas.microsoft.com/office/drawing/2014/main" id="{D9FE31AA-487B-5466-1F3E-9E548A881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65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51</TotalTime>
  <Words>0</Words>
  <Application>Microsoft Office PowerPoint</Application>
  <PresentationFormat>ユーザー設定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7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2023-09-04T17:33:02Z</dcterms:created>
  <dcterms:modified xsi:type="dcterms:W3CDTF">2024-02-05T06:32:01Z</dcterms:modified>
</cp:coreProperties>
</file>