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1D844B-CA2F-4A39-885A-7D0FCCF7A34B}" v="45" dt="2024-05-02T09:16:49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56" d="100"/>
          <a:sy n="156" d="100"/>
        </p:scale>
        <p:origin x="1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E11D844B-CA2F-4A39-885A-7D0FCCF7A34B}"/>
    <pc:docChg chg="addSld delSld modSld">
      <pc:chgData name="ゆっくり市場調査論" userId="03e094fd-291a-4030-9f28-a3cc6b5984cc" providerId="ADAL" clId="{E11D844B-CA2F-4A39-885A-7D0FCCF7A34B}" dt="2024-05-02T09:16:53.429" v="226" actId="1035"/>
      <pc:docMkLst>
        <pc:docMk/>
      </pc:docMkLst>
      <pc:sldChg chg="new del">
        <pc:chgData name="ゆっくり市場調査論" userId="03e094fd-291a-4030-9f28-a3cc6b5984cc" providerId="ADAL" clId="{E11D844B-CA2F-4A39-885A-7D0FCCF7A34B}" dt="2024-05-02T09:14:21.444" v="47" actId="47"/>
        <pc:sldMkLst>
          <pc:docMk/>
          <pc:sldMk cId="1204999912" sldId="256"/>
        </pc:sldMkLst>
      </pc:sldChg>
      <pc:sldChg chg="addSp modSp new mod">
        <pc:chgData name="ゆっくり市場調査論" userId="03e094fd-291a-4030-9f28-a3cc6b5984cc" providerId="ADAL" clId="{E11D844B-CA2F-4A39-885A-7D0FCCF7A34B}" dt="2024-05-02T09:14:31.423" v="85" actId="962"/>
        <pc:sldMkLst>
          <pc:docMk/>
          <pc:sldMk cId="1717567594" sldId="257"/>
        </pc:sldMkLst>
        <pc:picChg chg="add mod">
          <ac:chgData name="ゆっくり市場調査論" userId="03e094fd-291a-4030-9f28-a3cc6b5984cc" providerId="ADAL" clId="{E11D844B-CA2F-4A39-885A-7D0FCCF7A34B}" dt="2024-05-02T09:14:31.423" v="85" actId="962"/>
          <ac:picMkLst>
            <pc:docMk/>
            <pc:sldMk cId="1717567594" sldId="257"/>
            <ac:picMk id="3" creationId="{B304F33E-8305-AC95-972B-B79C93A07E36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5.174" v="0" actId="47"/>
        <pc:sldMkLst>
          <pc:docMk/>
          <pc:sldMk cId="2057214130" sldId="257"/>
        </pc:sldMkLst>
      </pc:sldChg>
      <pc:sldChg chg="addSp modSp new mod">
        <pc:chgData name="ゆっくり市場調査論" userId="03e094fd-291a-4030-9f28-a3cc6b5984cc" providerId="ADAL" clId="{E11D844B-CA2F-4A39-885A-7D0FCCF7A34B}" dt="2024-05-02T09:14:34.170" v="88" actId="962"/>
        <pc:sldMkLst>
          <pc:docMk/>
          <pc:sldMk cId="1343330620" sldId="258"/>
        </pc:sldMkLst>
        <pc:picChg chg="add mod">
          <ac:chgData name="ゆっくり市場調査論" userId="03e094fd-291a-4030-9f28-a3cc6b5984cc" providerId="ADAL" clId="{E11D844B-CA2F-4A39-885A-7D0FCCF7A34B}" dt="2024-05-02T09:14:34.170" v="88" actId="962"/>
          <ac:picMkLst>
            <pc:docMk/>
            <pc:sldMk cId="1343330620" sldId="258"/>
            <ac:picMk id="3" creationId="{8BA6D13B-472A-E8CF-B75E-8B7315B8E4AB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7.729" v="42" actId="47"/>
        <pc:sldMkLst>
          <pc:docMk/>
          <pc:sldMk cId="1520722620" sldId="258"/>
        </pc:sldMkLst>
      </pc:sldChg>
      <pc:sldChg chg="del">
        <pc:chgData name="ゆっくり市場調査論" userId="03e094fd-291a-4030-9f28-a3cc6b5984cc" providerId="ADAL" clId="{E11D844B-CA2F-4A39-885A-7D0FCCF7A34B}" dt="2024-05-02T09:14:17.797" v="43" actId="47"/>
        <pc:sldMkLst>
          <pc:docMk/>
          <pc:sldMk cId="1339184038" sldId="259"/>
        </pc:sldMkLst>
      </pc:sldChg>
      <pc:sldChg chg="addSp modSp new mod">
        <pc:chgData name="ゆっくり市場調査論" userId="03e094fd-291a-4030-9f28-a3cc6b5984cc" providerId="ADAL" clId="{E11D844B-CA2F-4A39-885A-7D0FCCF7A34B}" dt="2024-05-02T09:14:36.891" v="91" actId="962"/>
        <pc:sldMkLst>
          <pc:docMk/>
          <pc:sldMk cId="3076086466" sldId="259"/>
        </pc:sldMkLst>
        <pc:picChg chg="add mod">
          <ac:chgData name="ゆっくり市場調査論" userId="03e094fd-291a-4030-9f28-a3cc6b5984cc" providerId="ADAL" clId="{E11D844B-CA2F-4A39-885A-7D0FCCF7A34B}" dt="2024-05-02T09:14:36.891" v="91" actId="962"/>
          <ac:picMkLst>
            <pc:docMk/>
            <pc:sldMk cId="3076086466" sldId="259"/>
            <ac:picMk id="3" creationId="{35770268-5FAD-FEB3-AC20-38AB10FC397F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7.856" v="44" actId="47"/>
        <pc:sldMkLst>
          <pc:docMk/>
          <pc:sldMk cId="2067040461" sldId="260"/>
        </pc:sldMkLst>
      </pc:sldChg>
      <pc:sldChg chg="addSp modSp new mod">
        <pc:chgData name="ゆっくり市場調査論" userId="03e094fd-291a-4030-9f28-a3cc6b5984cc" providerId="ADAL" clId="{E11D844B-CA2F-4A39-885A-7D0FCCF7A34B}" dt="2024-05-02T09:14:39.769" v="94" actId="962"/>
        <pc:sldMkLst>
          <pc:docMk/>
          <pc:sldMk cId="3590754192" sldId="260"/>
        </pc:sldMkLst>
        <pc:picChg chg="add mod">
          <ac:chgData name="ゆっくり市場調査論" userId="03e094fd-291a-4030-9f28-a3cc6b5984cc" providerId="ADAL" clId="{E11D844B-CA2F-4A39-885A-7D0FCCF7A34B}" dt="2024-05-02T09:14:39.769" v="94" actId="962"/>
          <ac:picMkLst>
            <pc:docMk/>
            <pc:sldMk cId="3590754192" sldId="260"/>
            <ac:picMk id="3" creationId="{3685CC73-49BB-8AA2-7762-744AB1AB1ABB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7.504" v="36" actId="47"/>
        <pc:sldMkLst>
          <pc:docMk/>
          <pc:sldMk cId="1128009376" sldId="261"/>
        </pc:sldMkLst>
      </pc:sldChg>
      <pc:sldChg chg="addSp modSp new mod">
        <pc:chgData name="ゆっくり市場調査論" userId="03e094fd-291a-4030-9f28-a3cc6b5984cc" providerId="ADAL" clId="{E11D844B-CA2F-4A39-885A-7D0FCCF7A34B}" dt="2024-05-02T09:14:42.084" v="97" actId="962"/>
        <pc:sldMkLst>
          <pc:docMk/>
          <pc:sldMk cId="3035468553" sldId="261"/>
        </pc:sldMkLst>
        <pc:picChg chg="add mod">
          <ac:chgData name="ゆっくり市場調査論" userId="03e094fd-291a-4030-9f28-a3cc6b5984cc" providerId="ADAL" clId="{E11D844B-CA2F-4A39-885A-7D0FCCF7A34B}" dt="2024-05-02T09:14:42.084" v="97" actId="962"/>
          <ac:picMkLst>
            <pc:docMk/>
            <pc:sldMk cId="3035468553" sldId="261"/>
            <ac:picMk id="3" creationId="{97A502DD-D53E-4768-FF7B-DF7D92326DDF}"/>
          </ac:picMkLst>
        </pc:picChg>
      </pc:sldChg>
      <pc:sldChg chg="addSp modSp new mod">
        <pc:chgData name="ゆっくり市場調査論" userId="03e094fd-291a-4030-9f28-a3cc6b5984cc" providerId="ADAL" clId="{E11D844B-CA2F-4A39-885A-7D0FCCF7A34B}" dt="2024-05-02T09:14:44.327" v="100" actId="962"/>
        <pc:sldMkLst>
          <pc:docMk/>
          <pc:sldMk cId="2992212977" sldId="262"/>
        </pc:sldMkLst>
        <pc:picChg chg="add mod">
          <ac:chgData name="ゆっくり市場調査論" userId="03e094fd-291a-4030-9f28-a3cc6b5984cc" providerId="ADAL" clId="{E11D844B-CA2F-4A39-885A-7D0FCCF7A34B}" dt="2024-05-02T09:14:44.327" v="100" actId="962"/>
          <ac:picMkLst>
            <pc:docMk/>
            <pc:sldMk cId="2992212977" sldId="262"/>
            <ac:picMk id="3" creationId="{2450AF6D-117B-FD4B-B81F-A88377AC1A51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7.518" v="37" actId="47"/>
        <pc:sldMkLst>
          <pc:docMk/>
          <pc:sldMk cId="3999992612" sldId="262"/>
        </pc:sldMkLst>
      </pc:sldChg>
      <pc:sldChg chg="del">
        <pc:chgData name="ゆっくり市場調査論" userId="03e094fd-291a-4030-9f28-a3cc6b5984cc" providerId="ADAL" clId="{E11D844B-CA2F-4A39-885A-7D0FCCF7A34B}" dt="2024-05-02T09:14:17.532" v="38" actId="47"/>
        <pc:sldMkLst>
          <pc:docMk/>
          <pc:sldMk cId="2601162370" sldId="263"/>
        </pc:sldMkLst>
      </pc:sldChg>
      <pc:sldChg chg="addSp modSp new mod">
        <pc:chgData name="ゆっくり市場調査論" userId="03e094fd-291a-4030-9f28-a3cc6b5984cc" providerId="ADAL" clId="{E11D844B-CA2F-4A39-885A-7D0FCCF7A34B}" dt="2024-05-02T09:14:47.122" v="103" actId="962"/>
        <pc:sldMkLst>
          <pc:docMk/>
          <pc:sldMk cId="2775622722" sldId="263"/>
        </pc:sldMkLst>
        <pc:picChg chg="add mod">
          <ac:chgData name="ゆっくり市場調査論" userId="03e094fd-291a-4030-9f28-a3cc6b5984cc" providerId="ADAL" clId="{E11D844B-CA2F-4A39-885A-7D0FCCF7A34B}" dt="2024-05-02T09:14:47.122" v="103" actId="962"/>
          <ac:picMkLst>
            <pc:docMk/>
            <pc:sldMk cId="2775622722" sldId="263"/>
            <ac:picMk id="3" creationId="{FA19340D-E3CA-C145-621C-A0FF49ED287B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7.595" v="39" actId="47"/>
        <pc:sldMkLst>
          <pc:docMk/>
          <pc:sldMk cId="116972184" sldId="264"/>
        </pc:sldMkLst>
      </pc:sldChg>
      <pc:sldChg chg="addSp modSp new mod">
        <pc:chgData name="ゆっくり市場調査論" userId="03e094fd-291a-4030-9f28-a3cc6b5984cc" providerId="ADAL" clId="{E11D844B-CA2F-4A39-885A-7D0FCCF7A34B}" dt="2024-05-02T09:14:50.102" v="106" actId="962"/>
        <pc:sldMkLst>
          <pc:docMk/>
          <pc:sldMk cId="1044145597" sldId="264"/>
        </pc:sldMkLst>
        <pc:picChg chg="add mod">
          <ac:chgData name="ゆっくり市場調査論" userId="03e094fd-291a-4030-9f28-a3cc6b5984cc" providerId="ADAL" clId="{E11D844B-CA2F-4A39-885A-7D0FCCF7A34B}" dt="2024-05-02T09:14:50.102" v="106" actId="962"/>
          <ac:picMkLst>
            <pc:docMk/>
            <pc:sldMk cId="1044145597" sldId="264"/>
            <ac:picMk id="3" creationId="{97A6D15E-F0A3-0A5E-461C-BAFC9155D1DA}"/>
          </ac:picMkLst>
        </pc:picChg>
      </pc:sldChg>
      <pc:sldChg chg="addSp modSp new mod">
        <pc:chgData name="ゆっくり市場調査論" userId="03e094fd-291a-4030-9f28-a3cc6b5984cc" providerId="ADAL" clId="{E11D844B-CA2F-4A39-885A-7D0FCCF7A34B}" dt="2024-05-02T09:14:53.126" v="109" actId="962"/>
        <pc:sldMkLst>
          <pc:docMk/>
          <pc:sldMk cId="2258938701" sldId="265"/>
        </pc:sldMkLst>
        <pc:picChg chg="add mod">
          <ac:chgData name="ゆっくり市場調査論" userId="03e094fd-291a-4030-9f28-a3cc6b5984cc" providerId="ADAL" clId="{E11D844B-CA2F-4A39-885A-7D0FCCF7A34B}" dt="2024-05-02T09:14:53.126" v="109" actId="962"/>
          <ac:picMkLst>
            <pc:docMk/>
            <pc:sldMk cId="2258938701" sldId="265"/>
            <ac:picMk id="3" creationId="{8A6FAA43-FF69-1D0D-A76A-7A3680CFBFA3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7.608" v="40" actId="47"/>
        <pc:sldMkLst>
          <pc:docMk/>
          <pc:sldMk cId="2320711093" sldId="265"/>
        </pc:sldMkLst>
      </pc:sldChg>
      <pc:sldChg chg="addSp modSp new mod">
        <pc:chgData name="ゆっくり市場調査論" userId="03e094fd-291a-4030-9f28-a3cc6b5984cc" providerId="ADAL" clId="{E11D844B-CA2F-4A39-885A-7D0FCCF7A34B}" dt="2024-05-02T09:14:56.393" v="112" actId="962"/>
        <pc:sldMkLst>
          <pc:docMk/>
          <pc:sldMk cId="2754650714" sldId="266"/>
        </pc:sldMkLst>
        <pc:picChg chg="add mod">
          <ac:chgData name="ゆっくり市場調査論" userId="03e094fd-291a-4030-9f28-a3cc6b5984cc" providerId="ADAL" clId="{E11D844B-CA2F-4A39-885A-7D0FCCF7A34B}" dt="2024-05-02T09:14:56.393" v="112" actId="962"/>
          <ac:picMkLst>
            <pc:docMk/>
            <pc:sldMk cId="2754650714" sldId="266"/>
            <ac:picMk id="3" creationId="{B4E16862-5B35-9D8D-0EA6-B845A0BA9E7E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7.669" v="41" actId="47"/>
        <pc:sldMkLst>
          <pc:docMk/>
          <pc:sldMk cId="2987503183" sldId="266"/>
        </pc:sldMkLst>
      </pc:sldChg>
      <pc:sldChg chg="addSp modSp new mod">
        <pc:chgData name="ゆっくり市場調査論" userId="03e094fd-291a-4030-9f28-a3cc6b5984cc" providerId="ADAL" clId="{E11D844B-CA2F-4A39-885A-7D0FCCF7A34B}" dt="2024-05-02T09:14:59.318" v="115" actId="962"/>
        <pc:sldMkLst>
          <pc:docMk/>
          <pc:sldMk cId="2094163336" sldId="267"/>
        </pc:sldMkLst>
        <pc:picChg chg="add mod">
          <ac:chgData name="ゆっくり市場調査論" userId="03e094fd-291a-4030-9f28-a3cc6b5984cc" providerId="ADAL" clId="{E11D844B-CA2F-4A39-885A-7D0FCCF7A34B}" dt="2024-05-02T09:14:59.318" v="115" actId="962"/>
          <ac:picMkLst>
            <pc:docMk/>
            <pc:sldMk cId="2094163336" sldId="267"/>
            <ac:picMk id="3" creationId="{AA6DD692-F6A3-85AA-A32D-E60D7320B9B5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5.681" v="1" actId="47"/>
        <pc:sldMkLst>
          <pc:docMk/>
          <pc:sldMk cId="2133541675" sldId="267"/>
        </pc:sldMkLst>
      </pc:sldChg>
      <pc:sldChg chg="addSp modSp new mod">
        <pc:chgData name="ゆっくり市場調査論" userId="03e094fd-291a-4030-9f28-a3cc6b5984cc" providerId="ADAL" clId="{E11D844B-CA2F-4A39-885A-7D0FCCF7A34B}" dt="2024-05-02T09:15:02.156" v="118" actId="962"/>
        <pc:sldMkLst>
          <pc:docMk/>
          <pc:sldMk cId="3809587874" sldId="268"/>
        </pc:sldMkLst>
        <pc:picChg chg="add mod">
          <ac:chgData name="ゆっくり市場調査論" userId="03e094fd-291a-4030-9f28-a3cc6b5984cc" providerId="ADAL" clId="{E11D844B-CA2F-4A39-885A-7D0FCCF7A34B}" dt="2024-05-02T09:15:02.156" v="118" actId="962"/>
          <ac:picMkLst>
            <pc:docMk/>
            <pc:sldMk cId="3809587874" sldId="268"/>
            <ac:picMk id="3" creationId="{6101BAC8-5FDF-E433-75C7-05F1BA1BA2C4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5.756" v="2" actId="47"/>
        <pc:sldMkLst>
          <pc:docMk/>
          <pc:sldMk cId="4031585829" sldId="268"/>
        </pc:sldMkLst>
      </pc:sldChg>
      <pc:sldChg chg="del">
        <pc:chgData name="ゆっくり市場調査論" userId="03e094fd-291a-4030-9f28-a3cc6b5984cc" providerId="ADAL" clId="{E11D844B-CA2F-4A39-885A-7D0FCCF7A34B}" dt="2024-05-02T09:14:15.809" v="3" actId="47"/>
        <pc:sldMkLst>
          <pc:docMk/>
          <pc:sldMk cId="3061888050" sldId="269"/>
        </pc:sldMkLst>
      </pc:sldChg>
      <pc:sldChg chg="addSp modSp new mod">
        <pc:chgData name="ゆっくり市場調査論" userId="03e094fd-291a-4030-9f28-a3cc6b5984cc" providerId="ADAL" clId="{E11D844B-CA2F-4A39-885A-7D0FCCF7A34B}" dt="2024-05-02T09:15:05.410" v="121" actId="962"/>
        <pc:sldMkLst>
          <pc:docMk/>
          <pc:sldMk cId="3502110842" sldId="269"/>
        </pc:sldMkLst>
        <pc:picChg chg="add mod">
          <ac:chgData name="ゆっくり市場調査論" userId="03e094fd-291a-4030-9f28-a3cc6b5984cc" providerId="ADAL" clId="{E11D844B-CA2F-4A39-885A-7D0FCCF7A34B}" dt="2024-05-02T09:15:05.410" v="121" actId="962"/>
          <ac:picMkLst>
            <pc:docMk/>
            <pc:sldMk cId="3502110842" sldId="269"/>
            <ac:picMk id="3" creationId="{C9D53B3A-842F-EA1F-2BA4-5898E688C22E}"/>
          </ac:picMkLst>
        </pc:picChg>
      </pc:sldChg>
      <pc:sldChg chg="addSp modSp new mod">
        <pc:chgData name="ゆっくり市場調査論" userId="03e094fd-291a-4030-9f28-a3cc6b5984cc" providerId="ADAL" clId="{E11D844B-CA2F-4A39-885A-7D0FCCF7A34B}" dt="2024-05-02T09:15:08.230" v="124" actId="962"/>
        <pc:sldMkLst>
          <pc:docMk/>
          <pc:sldMk cId="1169358804" sldId="270"/>
        </pc:sldMkLst>
        <pc:picChg chg="add mod">
          <ac:chgData name="ゆっくり市場調査論" userId="03e094fd-291a-4030-9f28-a3cc6b5984cc" providerId="ADAL" clId="{E11D844B-CA2F-4A39-885A-7D0FCCF7A34B}" dt="2024-05-02T09:15:08.230" v="124" actId="962"/>
          <ac:picMkLst>
            <pc:docMk/>
            <pc:sldMk cId="1169358804" sldId="270"/>
            <ac:picMk id="3" creationId="{2DD86122-FAB0-B268-BF67-95B79A92D4F1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5.878" v="4" actId="47"/>
        <pc:sldMkLst>
          <pc:docMk/>
          <pc:sldMk cId="2274387164" sldId="270"/>
        </pc:sldMkLst>
      </pc:sldChg>
      <pc:sldChg chg="addSp modSp new mod">
        <pc:chgData name="ゆっくり市場調査論" userId="03e094fd-291a-4030-9f28-a3cc6b5984cc" providerId="ADAL" clId="{E11D844B-CA2F-4A39-885A-7D0FCCF7A34B}" dt="2024-05-02T09:15:10.805" v="127" actId="962"/>
        <pc:sldMkLst>
          <pc:docMk/>
          <pc:sldMk cId="991170848" sldId="271"/>
        </pc:sldMkLst>
        <pc:picChg chg="add mod">
          <ac:chgData name="ゆっくり市場調査論" userId="03e094fd-291a-4030-9f28-a3cc6b5984cc" providerId="ADAL" clId="{E11D844B-CA2F-4A39-885A-7D0FCCF7A34B}" dt="2024-05-02T09:15:10.805" v="127" actId="962"/>
          <ac:picMkLst>
            <pc:docMk/>
            <pc:sldMk cId="991170848" sldId="271"/>
            <ac:picMk id="3" creationId="{7DE78C55-A2B0-B911-E736-5E257DA71A51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5.937" v="5" actId="47"/>
        <pc:sldMkLst>
          <pc:docMk/>
          <pc:sldMk cId="1596855886" sldId="271"/>
        </pc:sldMkLst>
      </pc:sldChg>
      <pc:sldChg chg="addSp modSp new mod">
        <pc:chgData name="ゆっくり市場調査論" userId="03e094fd-291a-4030-9f28-a3cc6b5984cc" providerId="ADAL" clId="{E11D844B-CA2F-4A39-885A-7D0FCCF7A34B}" dt="2024-05-02T09:15:13.392" v="130" actId="962"/>
        <pc:sldMkLst>
          <pc:docMk/>
          <pc:sldMk cId="3116738235" sldId="272"/>
        </pc:sldMkLst>
        <pc:picChg chg="add mod">
          <ac:chgData name="ゆっくり市場調査論" userId="03e094fd-291a-4030-9f28-a3cc6b5984cc" providerId="ADAL" clId="{E11D844B-CA2F-4A39-885A-7D0FCCF7A34B}" dt="2024-05-02T09:15:13.392" v="130" actId="962"/>
          <ac:picMkLst>
            <pc:docMk/>
            <pc:sldMk cId="3116738235" sldId="272"/>
            <ac:picMk id="3" creationId="{46917553-A2D6-4029-2916-67B19D5472A4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6.001" v="6" actId="47"/>
        <pc:sldMkLst>
          <pc:docMk/>
          <pc:sldMk cId="4096113555" sldId="272"/>
        </pc:sldMkLst>
      </pc:sldChg>
      <pc:sldChg chg="addSp modSp new mod">
        <pc:chgData name="ゆっくり市場調査論" userId="03e094fd-291a-4030-9f28-a3cc6b5984cc" providerId="ADAL" clId="{E11D844B-CA2F-4A39-885A-7D0FCCF7A34B}" dt="2024-05-02T09:15:16.048" v="133" actId="962"/>
        <pc:sldMkLst>
          <pc:docMk/>
          <pc:sldMk cId="2287542509" sldId="273"/>
        </pc:sldMkLst>
        <pc:picChg chg="add mod">
          <ac:chgData name="ゆっくり市場調査論" userId="03e094fd-291a-4030-9f28-a3cc6b5984cc" providerId="ADAL" clId="{E11D844B-CA2F-4A39-885A-7D0FCCF7A34B}" dt="2024-05-02T09:15:16.048" v="133" actId="962"/>
          <ac:picMkLst>
            <pc:docMk/>
            <pc:sldMk cId="2287542509" sldId="273"/>
            <ac:picMk id="3" creationId="{67633EFF-686D-CF65-2187-9FEF61705E3B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6.065" v="7" actId="47"/>
        <pc:sldMkLst>
          <pc:docMk/>
          <pc:sldMk cId="3998138877" sldId="273"/>
        </pc:sldMkLst>
      </pc:sldChg>
      <pc:sldChg chg="addSp modSp new mod">
        <pc:chgData name="ゆっくり市場調査論" userId="03e094fd-291a-4030-9f28-a3cc6b5984cc" providerId="ADAL" clId="{E11D844B-CA2F-4A39-885A-7D0FCCF7A34B}" dt="2024-05-02T09:15:20.318" v="136" actId="962"/>
        <pc:sldMkLst>
          <pc:docMk/>
          <pc:sldMk cId="1276111069" sldId="274"/>
        </pc:sldMkLst>
        <pc:picChg chg="add mod">
          <ac:chgData name="ゆっくり市場調査論" userId="03e094fd-291a-4030-9f28-a3cc6b5984cc" providerId="ADAL" clId="{E11D844B-CA2F-4A39-885A-7D0FCCF7A34B}" dt="2024-05-02T09:15:20.318" v="136" actId="962"/>
          <ac:picMkLst>
            <pc:docMk/>
            <pc:sldMk cId="1276111069" sldId="274"/>
            <ac:picMk id="3" creationId="{AB15BAD2-D207-2980-12E4-6131CF7488FE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6.079" v="8" actId="47"/>
        <pc:sldMkLst>
          <pc:docMk/>
          <pc:sldMk cId="2676268758" sldId="274"/>
        </pc:sldMkLst>
      </pc:sldChg>
      <pc:sldChg chg="addSp modSp new mod">
        <pc:chgData name="ゆっくり市場調査論" userId="03e094fd-291a-4030-9f28-a3cc6b5984cc" providerId="ADAL" clId="{E11D844B-CA2F-4A39-885A-7D0FCCF7A34B}" dt="2024-05-02T09:15:22.954" v="139" actId="962"/>
        <pc:sldMkLst>
          <pc:docMk/>
          <pc:sldMk cId="852942730" sldId="275"/>
        </pc:sldMkLst>
        <pc:picChg chg="add mod">
          <ac:chgData name="ゆっくり市場調査論" userId="03e094fd-291a-4030-9f28-a3cc6b5984cc" providerId="ADAL" clId="{E11D844B-CA2F-4A39-885A-7D0FCCF7A34B}" dt="2024-05-02T09:15:22.954" v="139" actId="962"/>
          <ac:picMkLst>
            <pc:docMk/>
            <pc:sldMk cId="852942730" sldId="275"/>
            <ac:picMk id="3" creationId="{1DFD47EE-D33E-0B02-0BF6-98889EFFFE8F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6.188" v="9" actId="47"/>
        <pc:sldMkLst>
          <pc:docMk/>
          <pc:sldMk cId="1826699271" sldId="275"/>
        </pc:sldMkLst>
      </pc:sldChg>
      <pc:sldChg chg="addSp modSp new mod">
        <pc:chgData name="ゆっくり市場調査論" userId="03e094fd-291a-4030-9f28-a3cc6b5984cc" providerId="ADAL" clId="{E11D844B-CA2F-4A39-885A-7D0FCCF7A34B}" dt="2024-05-02T09:15:25.801" v="142" actId="962"/>
        <pc:sldMkLst>
          <pc:docMk/>
          <pc:sldMk cId="2149841412" sldId="276"/>
        </pc:sldMkLst>
        <pc:picChg chg="add mod">
          <ac:chgData name="ゆっくり市場調査論" userId="03e094fd-291a-4030-9f28-a3cc6b5984cc" providerId="ADAL" clId="{E11D844B-CA2F-4A39-885A-7D0FCCF7A34B}" dt="2024-05-02T09:15:25.801" v="142" actId="962"/>
          <ac:picMkLst>
            <pc:docMk/>
            <pc:sldMk cId="2149841412" sldId="276"/>
            <ac:picMk id="3" creationId="{C965DFBE-82EC-B15F-CF92-F6093AA456BB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6.253" v="10" actId="47"/>
        <pc:sldMkLst>
          <pc:docMk/>
          <pc:sldMk cId="3305067823" sldId="276"/>
        </pc:sldMkLst>
      </pc:sldChg>
      <pc:sldChg chg="del">
        <pc:chgData name="ゆっくり市場調査論" userId="03e094fd-291a-4030-9f28-a3cc6b5984cc" providerId="ADAL" clId="{E11D844B-CA2F-4A39-885A-7D0FCCF7A34B}" dt="2024-05-02T09:14:16.265" v="11" actId="47"/>
        <pc:sldMkLst>
          <pc:docMk/>
          <pc:sldMk cId="3085500724" sldId="277"/>
        </pc:sldMkLst>
      </pc:sldChg>
      <pc:sldChg chg="addSp modSp new mod">
        <pc:chgData name="ゆっくり市場調査論" userId="03e094fd-291a-4030-9f28-a3cc6b5984cc" providerId="ADAL" clId="{E11D844B-CA2F-4A39-885A-7D0FCCF7A34B}" dt="2024-05-02T09:15:28.370" v="145" actId="962"/>
        <pc:sldMkLst>
          <pc:docMk/>
          <pc:sldMk cId="3381086458" sldId="277"/>
        </pc:sldMkLst>
        <pc:picChg chg="add mod">
          <ac:chgData name="ゆっくり市場調査論" userId="03e094fd-291a-4030-9f28-a3cc6b5984cc" providerId="ADAL" clId="{E11D844B-CA2F-4A39-885A-7D0FCCF7A34B}" dt="2024-05-02T09:15:28.370" v="145" actId="962"/>
          <ac:picMkLst>
            <pc:docMk/>
            <pc:sldMk cId="3381086458" sldId="277"/>
            <ac:picMk id="3" creationId="{360375D9-B2B4-1C11-D99B-D27B9B4CAEC8}"/>
          </ac:picMkLst>
        </pc:picChg>
      </pc:sldChg>
      <pc:sldChg chg="addSp modSp new mod">
        <pc:chgData name="ゆっくり市場調査論" userId="03e094fd-291a-4030-9f28-a3cc6b5984cc" providerId="ADAL" clId="{E11D844B-CA2F-4A39-885A-7D0FCCF7A34B}" dt="2024-05-02T09:15:30.695" v="148" actId="962"/>
        <pc:sldMkLst>
          <pc:docMk/>
          <pc:sldMk cId="527564782" sldId="278"/>
        </pc:sldMkLst>
        <pc:picChg chg="add mod">
          <ac:chgData name="ゆっくり市場調査論" userId="03e094fd-291a-4030-9f28-a3cc6b5984cc" providerId="ADAL" clId="{E11D844B-CA2F-4A39-885A-7D0FCCF7A34B}" dt="2024-05-02T09:15:30.695" v="148" actId="962"/>
          <ac:picMkLst>
            <pc:docMk/>
            <pc:sldMk cId="527564782" sldId="278"/>
            <ac:picMk id="3" creationId="{90C05898-B3F5-C0A4-D608-6C7F57FB0F98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6.329" v="12" actId="47"/>
        <pc:sldMkLst>
          <pc:docMk/>
          <pc:sldMk cId="4172955495" sldId="278"/>
        </pc:sldMkLst>
      </pc:sldChg>
      <pc:sldChg chg="addSp modSp new mod">
        <pc:chgData name="ゆっくり市場調査論" userId="03e094fd-291a-4030-9f28-a3cc6b5984cc" providerId="ADAL" clId="{E11D844B-CA2F-4A39-885A-7D0FCCF7A34B}" dt="2024-05-02T09:15:32.921" v="151" actId="962"/>
        <pc:sldMkLst>
          <pc:docMk/>
          <pc:sldMk cId="1875993814" sldId="279"/>
        </pc:sldMkLst>
        <pc:picChg chg="add mod">
          <ac:chgData name="ゆっくり市場調査論" userId="03e094fd-291a-4030-9f28-a3cc6b5984cc" providerId="ADAL" clId="{E11D844B-CA2F-4A39-885A-7D0FCCF7A34B}" dt="2024-05-02T09:15:32.921" v="151" actId="962"/>
          <ac:picMkLst>
            <pc:docMk/>
            <pc:sldMk cId="1875993814" sldId="279"/>
            <ac:picMk id="3" creationId="{540226F8-2ACD-EA15-8707-0E5EB948DF84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6.345" v="13" actId="47"/>
        <pc:sldMkLst>
          <pc:docMk/>
          <pc:sldMk cId="2121556646" sldId="279"/>
        </pc:sldMkLst>
      </pc:sldChg>
      <pc:sldChg chg="del">
        <pc:chgData name="ゆっくり市場調査論" userId="03e094fd-291a-4030-9f28-a3cc6b5984cc" providerId="ADAL" clId="{E11D844B-CA2F-4A39-885A-7D0FCCF7A34B}" dt="2024-05-02T09:14:16.364" v="14" actId="47"/>
        <pc:sldMkLst>
          <pc:docMk/>
          <pc:sldMk cId="2231466676" sldId="280"/>
        </pc:sldMkLst>
      </pc:sldChg>
      <pc:sldChg chg="addSp modSp new mod">
        <pc:chgData name="ゆっくり市場調査論" userId="03e094fd-291a-4030-9f28-a3cc6b5984cc" providerId="ADAL" clId="{E11D844B-CA2F-4A39-885A-7D0FCCF7A34B}" dt="2024-05-02T09:15:35.780" v="154" actId="962"/>
        <pc:sldMkLst>
          <pc:docMk/>
          <pc:sldMk cId="3291477768" sldId="280"/>
        </pc:sldMkLst>
        <pc:picChg chg="add mod">
          <ac:chgData name="ゆっくり市場調査論" userId="03e094fd-291a-4030-9f28-a3cc6b5984cc" providerId="ADAL" clId="{E11D844B-CA2F-4A39-885A-7D0FCCF7A34B}" dt="2024-05-02T09:15:35.780" v="154" actId="962"/>
          <ac:picMkLst>
            <pc:docMk/>
            <pc:sldMk cId="3291477768" sldId="280"/>
            <ac:picMk id="3" creationId="{AEBA0F19-C457-E2EA-C07B-36E958550CF0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6.429" v="15" actId="47"/>
        <pc:sldMkLst>
          <pc:docMk/>
          <pc:sldMk cId="409338554" sldId="281"/>
        </pc:sldMkLst>
      </pc:sldChg>
      <pc:sldChg chg="addSp modSp new mod">
        <pc:chgData name="ゆっくり市場調査論" userId="03e094fd-291a-4030-9f28-a3cc6b5984cc" providerId="ADAL" clId="{E11D844B-CA2F-4A39-885A-7D0FCCF7A34B}" dt="2024-05-02T09:15:39.200" v="157" actId="962"/>
        <pc:sldMkLst>
          <pc:docMk/>
          <pc:sldMk cId="4229213210" sldId="281"/>
        </pc:sldMkLst>
        <pc:picChg chg="add mod">
          <ac:chgData name="ゆっくり市場調査論" userId="03e094fd-291a-4030-9f28-a3cc6b5984cc" providerId="ADAL" clId="{E11D844B-CA2F-4A39-885A-7D0FCCF7A34B}" dt="2024-05-02T09:15:39.200" v="157" actId="962"/>
          <ac:picMkLst>
            <pc:docMk/>
            <pc:sldMk cId="4229213210" sldId="281"/>
            <ac:picMk id="3" creationId="{8A387A1F-BAF5-BF8D-4AA5-68E2D2A6A490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6.499" v="16" actId="47"/>
        <pc:sldMkLst>
          <pc:docMk/>
          <pc:sldMk cId="1221322719" sldId="282"/>
        </pc:sldMkLst>
      </pc:sldChg>
      <pc:sldChg chg="addSp modSp new mod">
        <pc:chgData name="ゆっくり市場調査論" userId="03e094fd-291a-4030-9f28-a3cc6b5984cc" providerId="ADAL" clId="{E11D844B-CA2F-4A39-885A-7D0FCCF7A34B}" dt="2024-05-02T09:15:42.246" v="160" actId="962"/>
        <pc:sldMkLst>
          <pc:docMk/>
          <pc:sldMk cId="1689237720" sldId="282"/>
        </pc:sldMkLst>
        <pc:picChg chg="add mod">
          <ac:chgData name="ゆっくり市場調査論" userId="03e094fd-291a-4030-9f28-a3cc6b5984cc" providerId="ADAL" clId="{E11D844B-CA2F-4A39-885A-7D0FCCF7A34B}" dt="2024-05-02T09:15:42.246" v="160" actId="962"/>
          <ac:picMkLst>
            <pc:docMk/>
            <pc:sldMk cId="1689237720" sldId="282"/>
            <ac:picMk id="3" creationId="{21559A20-51E5-03F9-73BE-F0A7BBC9FF3E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6.520" v="17" actId="47"/>
        <pc:sldMkLst>
          <pc:docMk/>
          <pc:sldMk cId="3756136342" sldId="283"/>
        </pc:sldMkLst>
      </pc:sldChg>
      <pc:sldChg chg="addSp modSp new mod">
        <pc:chgData name="ゆっくり市場調査論" userId="03e094fd-291a-4030-9f28-a3cc6b5984cc" providerId="ADAL" clId="{E11D844B-CA2F-4A39-885A-7D0FCCF7A34B}" dt="2024-05-02T09:15:45.367" v="163" actId="962"/>
        <pc:sldMkLst>
          <pc:docMk/>
          <pc:sldMk cId="4124791874" sldId="283"/>
        </pc:sldMkLst>
        <pc:picChg chg="add mod">
          <ac:chgData name="ゆっくり市場調査論" userId="03e094fd-291a-4030-9f28-a3cc6b5984cc" providerId="ADAL" clId="{E11D844B-CA2F-4A39-885A-7D0FCCF7A34B}" dt="2024-05-02T09:15:45.367" v="163" actId="962"/>
          <ac:picMkLst>
            <pc:docMk/>
            <pc:sldMk cId="4124791874" sldId="283"/>
            <ac:picMk id="3" creationId="{95004C98-374B-D6C9-AF6B-075894995083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6.577" v="18" actId="47"/>
        <pc:sldMkLst>
          <pc:docMk/>
          <pc:sldMk cId="3836822894" sldId="284"/>
        </pc:sldMkLst>
      </pc:sldChg>
      <pc:sldChg chg="addSp modSp new mod">
        <pc:chgData name="ゆっくり市場調査論" userId="03e094fd-291a-4030-9f28-a3cc6b5984cc" providerId="ADAL" clId="{E11D844B-CA2F-4A39-885A-7D0FCCF7A34B}" dt="2024-05-02T09:15:47.585" v="166" actId="962"/>
        <pc:sldMkLst>
          <pc:docMk/>
          <pc:sldMk cId="4188203751" sldId="284"/>
        </pc:sldMkLst>
        <pc:picChg chg="add mod">
          <ac:chgData name="ゆっくり市場調査論" userId="03e094fd-291a-4030-9f28-a3cc6b5984cc" providerId="ADAL" clId="{E11D844B-CA2F-4A39-885A-7D0FCCF7A34B}" dt="2024-05-02T09:15:47.585" v="166" actId="962"/>
          <ac:picMkLst>
            <pc:docMk/>
            <pc:sldMk cId="4188203751" sldId="284"/>
            <ac:picMk id="3" creationId="{D7B404C0-9222-85EB-11BF-376AE79280AA}"/>
          </ac:picMkLst>
        </pc:picChg>
      </pc:sldChg>
      <pc:sldChg chg="addSp modSp new mod">
        <pc:chgData name="ゆっくり市場調査論" userId="03e094fd-291a-4030-9f28-a3cc6b5984cc" providerId="ADAL" clId="{E11D844B-CA2F-4A39-885A-7D0FCCF7A34B}" dt="2024-05-02T09:15:49.904" v="169" actId="962"/>
        <pc:sldMkLst>
          <pc:docMk/>
          <pc:sldMk cId="882799433" sldId="285"/>
        </pc:sldMkLst>
        <pc:picChg chg="add mod">
          <ac:chgData name="ゆっくり市場調査論" userId="03e094fd-291a-4030-9f28-a3cc6b5984cc" providerId="ADAL" clId="{E11D844B-CA2F-4A39-885A-7D0FCCF7A34B}" dt="2024-05-02T09:15:49.904" v="169" actId="962"/>
          <ac:picMkLst>
            <pc:docMk/>
            <pc:sldMk cId="882799433" sldId="285"/>
            <ac:picMk id="3" creationId="{74CDFFB6-86B1-01A3-2057-EC287F957A22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6.645" v="19" actId="47"/>
        <pc:sldMkLst>
          <pc:docMk/>
          <pc:sldMk cId="1623185098" sldId="285"/>
        </pc:sldMkLst>
      </pc:sldChg>
      <pc:sldChg chg="del">
        <pc:chgData name="ゆっくり市場調査論" userId="03e094fd-291a-4030-9f28-a3cc6b5984cc" providerId="ADAL" clId="{E11D844B-CA2F-4A39-885A-7D0FCCF7A34B}" dt="2024-05-02T09:14:16.659" v="20" actId="47"/>
        <pc:sldMkLst>
          <pc:docMk/>
          <pc:sldMk cId="265805765" sldId="286"/>
        </pc:sldMkLst>
      </pc:sldChg>
      <pc:sldChg chg="addSp modSp new mod">
        <pc:chgData name="ゆっくり市場調査論" userId="03e094fd-291a-4030-9f28-a3cc6b5984cc" providerId="ADAL" clId="{E11D844B-CA2F-4A39-885A-7D0FCCF7A34B}" dt="2024-05-02T09:15:52.264" v="172" actId="962"/>
        <pc:sldMkLst>
          <pc:docMk/>
          <pc:sldMk cId="606560671" sldId="286"/>
        </pc:sldMkLst>
        <pc:picChg chg="add mod">
          <ac:chgData name="ゆっくり市場調査論" userId="03e094fd-291a-4030-9f28-a3cc6b5984cc" providerId="ADAL" clId="{E11D844B-CA2F-4A39-885A-7D0FCCF7A34B}" dt="2024-05-02T09:15:52.264" v="172" actId="962"/>
          <ac:picMkLst>
            <pc:docMk/>
            <pc:sldMk cId="606560671" sldId="286"/>
            <ac:picMk id="3" creationId="{0DD26022-5737-94B1-0D9A-394DF5B61F3F}"/>
          </ac:picMkLst>
        </pc:picChg>
      </pc:sldChg>
      <pc:sldChg chg="addSp modSp new mod">
        <pc:chgData name="ゆっくり市場調査論" userId="03e094fd-291a-4030-9f28-a3cc6b5984cc" providerId="ADAL" clId="{E11D844B-CA2F-4A39-885A-7D0FCCF7A34B}" dt="2024-05-02T09:15:55.899" v="175" actId="962"/>
        <pc:sldMkLst>
          <pc:docMk/>
          <pc:sldMk cId="2132699237" sldId="287"/>
        </pc:sldMkLst>
        <pc:picChg chg="add mod">
          <ac:chgData name="ゆっくり市場調査論" userId="03e094fd-291a-4030-9f28-a3cc6b5984cc" providerId="ADAL" clId="{E11D844B-CA2F-4A39-885A-7D0FCCF7A34B}" dt="2024-05-02T09:15:55.899" v="175" actId="962"/>
          <ac:picMkLst>
            <pc:docMk/>
            <pc:sldMk cId="2132699237" sldId="287"/>
            <ac:picMk id="3" creationId="{6C389EE3-7E95-D697-DEE5-D7C891858E17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6.674" v="21" actId="47"/>
        <pc:sldMkLst>
          <pc:docMk/>
          <pc:sldMk cId="2132943011" sldId="287"/>
        </pc:sldMkLst>
      </pc:sldChg>
      <pc:sldChg chg="addSp modSp new mod">
        <pc:chgData name="ゆっくり市場調査論" userId="03e094fd-291a-4030-9f28-a3cc6b5984cc" providerId="ADAL" clId="{E11D844B-CA2F-4A39-885A-7D0FCCF7A34B}" dt="2024-05-02T09:15:59.655" v="177" actId="27614"/>
        <pc:sldMkLst>
          <pc:docMk/>
          <pc:sldMk cId="801078618" sldId="288"/>
        </pc:sldMkLst>
        <pc:picChg chg="add mod">
          <ac:chgData name="ゆっくり市場調査論" userId="03e094fd-291a-4030-9f28-a3cc6b5984cc" providerId="ADAL" clId="{E11D844B-CA2F-4A39-885A-7D0FCCF7A34B}" dt="2024-05-02T09:15:59.655" v="177" actId="27614"/>
          <ac:picMkLst>
            <pc:docMk/>
            <pc:sldMk cId="801078618" sldId="288"/>
            <ac:picMk id="3" creationId="{2413928B-83C3-5E3D-98FF-00E669EF3D27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6.737" v="22" actId="47"/>
        <pc:sldMkLst>
          <pc:docMk/>
          <pc:sldMk cId="3045963774" sldId="288"/>
        </pc:sldMkLst>
      </pc:sldChg>
      <pc:sldChg chg="addSp modSp new mod">
        <pc:chgData name="ゆっくり市場調査論" userId="03e094fd-291a-4030-9f28-a3cc6b5984cc" providerId="ADAL" clId="{E11D844B-CA2F-4A39-885A-7D0FCCF7A34B}" dt="2024-05-02T09:16:02.081" v="180" actId="962"/>
        <pc:sldMkLst>
          <pc:docMk/>
          <pc:sldMk cId="3819741633" sldId="289"/>
        </pc:sldMkLst>
        <pc:picChg chg="add mod">
          <ac:chgData name="ゆっくり市場調査論" userId="03e094fd-291a-4030-9f28-a3cc6b5984cc" providerId="ADAL" clId="{E11D844B-CA2F-4A39-885A-7D0FCCF7A34B}" dt="2024-05-02T09:16:02.081" v="180" actId="962"/>
          <ac:picMkLst>
            <pc:docMk/>
            <pc:sldMk cId="3819741633" sldId="289"/>
            <ac:picMk id="3" creationId="{66D2E059-12D7-5A06-9646-D7728E5C1FC1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6.793" v="23" actId="47"/>
        <pc:sldMkLst>
          <pc:docMk/>
          <pc:sldMk cId="4246754962" sldId="289"/>
        </pc:sldMkLst>
      </pc:sldChg>
      <pc:sldChg chg="addSp modSp new mod">
        <pc:chgData name="ゆっくり市場調査論" userId="03e094fd-291a-4030-9f28-a3cc6b5984cc" providerId="ADAL" clId="{E11D844B-CA2F-4A39-885A-7D0FCCF7A34B}" dt="2024-05-02T09:16:04.991" v="183" actId="962"/>
        <pc:sldMkLst>
          <pc:docMk/>
          <pc:sldMk cId="3234018896" sldId="290"/>
        </pc:sldMkLst>
        <pc:picChg chg="add mod">
          <ac:chgData name="ゆっくり市場調査論" userId="03e094fd-291a-4030-9f28-a3cc6b5984cc" providerId="ADAL" clId="{E11D844B-CA2F-4A39-885A-7D0FCCF7A34B}" dt="2024-05-02T09:16:04.991" v="183" actId="962"/>
          <ac:picMkLst>
            <pc:docMk/>
            <pc:sldMk cId="3234018896" sldId="290"/>
            <ac:picMk id="3" creationId="{7BD746FF-11DF-4D55-F086-CC0AC4CFDC8E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6.853" v="24" actId="47"/>
        <pc:sldMkLst>
          <pc:docMk/>
          <pc:sldMk cId="3436516450" sldId="290"/>
        </pc:sldMkLst>
      </pc:sldChg>
      <pc:sldChg chg="addSp modSp new mod">
        <pc:chgData name="ゆっくり市場調査論" userId="03e094fd-291a-4030-9f28-a3cc6b5984cc" providerId="ADAL" clId="{E11D844B-CA2F-4A39-885A-7D0FCCF7A34B}" dt="2024-05-02T09:16:07.114" v="186" actId="962"/>
        <pc:sldMkLst>
          <pc:docMk/>
          <pc:sldMk cId="48165232" sldId="291"/>
        </pc:sldMkLst>
        <pc:picChg chg="add mod">
          <ac:chgData name="ゆっくり市場調査論" userId="03e094fd-291a-4030-9f28-a3cc6b5984cc" providerId="ADAL" clId="{E11D844B-CA2F-4A39-885A-7D0FCCF7A34B}" dt="2024-05-02T09:16:07.114" v="186" actId="962"/>
          <ac:picMkLst>
            <pc:docMk/>
            <pc:sldMk cId="48165232" sldId="291"/>
            <ac:picMk id="3" creationId="{AD1822FC-7057-7661-6F8D-01DAD277A6AF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6.867" v="25" actId="47"/>
        <pc:sldMkLst>
          <pc:docMk/>
          <pc:sldMk cId="1137414835" sldId="291"/>
        </pc:sldMkLst>
      </pc:sldChg>
      <pc:sldChg chg="addSp modSp new mod">
        <pc:chgData name="ゆっくり市場調査論" userId="03e094fd-291a-4030-9f28-a3cc6b5984cc" providerId="ADAL" clId="{E11D844B-CA2F-4A39-885A-7D0FCCF7A34B}" dt="2024-05-02T09:16:10.406" v="189" actId="962"/>
        <pc:sldMkLst>
          <pc:docMk/>
          <pc:sldMk cId="474001017" sldId="292"/>
        </pc:sldMkLst>
        <pc:picChg chg="add mod">
          <ac:chgData name="ゆっくり市場調査論" userId="03e094fd-291a-4030-9f28-a3cc6b5984cc" providerId="ADAL" clId="{E11D844B-CA2F-4A39-885A-7D0FCCF7A34B}" dt="2024-05-02T09:16:10.406" v="189" actId="962"/>
          <ac:picMkLst>
            <pc:docMk/>
            <pc:sldMk cId="474001017" sldId="292"/>
            <ac:picMk id="3" creationId="{298A3604-DDF7-BDB6-34C8-7E7088F76D2B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6.876" v="26" actId="47"/>
        <pc:sldMkLst>
          <pc:docMk/>
          <pc:sldMk cId="1291606663" sldId="292"/>
        </pc:sldMkLst>
      </pc:sldChg>
      <pc:sldChg chg="del">
        <pc:chgData name="ゆっくり市場調査論" userId="03e094fd-291a-4030-9f28-a3cc6b5984cc" providerId="ADAL" clId="{E11D844B-CA2F-4A39-885A-7D0FCCF7A34B}" dt="2024-05-02T09:14:16.941" v="27" actId="47"/>
        <pc:sldMkLst>
          <pc:docMk/>
          <pc:sldMk cId="96504275" sldId="293"/>
        </pc:sldMkLst>
      </pc:sldChg>
      <pc:sldChg chg="addSp modSp new mod">
        <pc:chgData name="ゆっくり市場調査論" userId="03e094fd-291a-4030-9f28-a3cc6b5984cc" providerId="ADAL" clId="{E11D844B-CA2F-4A39-885A-7D0FCCF7A34B}" dt="2024-05-02T09:16:27.628" v="201" actId="962"/>
        <pc:sldMkLst>
          <pc:docMk/>
          <pc:sldMk cId="4257310328" sldId="293"/>
        </pc:sldMkLst>
        <pc:picChg chg="add mod">
          <ac:chgData name="ゆっくり市場調査論" userId="03e094fd-291a-4030-9f28-a3cc6b5984cc" providerId="ADAL" clId="{E11D844B-CA2F-4A39-885A-7D0FCCF7A34B}" dt="2024-05-02T09:16:27.628" v="201" actId="962"/>
          <ac:picMkLst>
            <pc:docMk/>
            <pc:sldMk cId="4257310328" sldId="293"/>
            <ac:picMk id="3" creationId="{E62D2E47-C4EB-0FBF-41FA-85DF234910D5}"/>
          </ac:picMkLst>
        </pc:picChg>
      </pc:sldChg>
      <pc:sldChg chg="addSp modSp new mod">
        <pc:chgData name="ゆっくり市場調査論" userId="03e094fd-291a-4030-9f28-a3cc6b5984cc" providerId="ADAL" clId="{E11D844B-CA2F-4A39-885A-7D0FCCF7A34B}" dt="2024-05-02T09:16:30.515" v="204" actId="962"/>
        <pc:sldMkLst>
          <pc:docMk/>
          <pc:sldMk cId="2261048993" sldId="294"/>
        </pc:sldMkLst>
        <pc:picChg chg="add mod">
          <ac:chgData name="ゆっくり市場調査論" userId="03e094fd-291a-4030-9f28-a3cc6b5984cc" providerId="ADAL" clId="{E11D844B-CA2F-4A39-885A-7D0FCCF7A34B}" dt="2024-05-02T09:16:30.515" v="204" actId="962"/>
          <ac:picMkLst>
            <pc:docMk/>
            <pc:sldMk cId="2261048993" sldId="294"/>
            <ac:picMk id="3" creationId="{C726BA40-391F-FCB0-F1EF-3A7DA70185F0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7.389" v="34" actId="47"/>
        <pc:sldMkLst>
          <pc:docMk/>
          <pc:sldMk cId="2763342508" sldId="294"/>
        </pc:sldMkLst>
      </pc:sldChg>
      <pc:sldChg chg="del">
        <pc:chgData name="ゆっくり市場調査論" userId="03e094fd-291a-4030-9f28-a3cc6b5984cc" providerId="ADAL" clId="{E11D844B-CA2F-4A39-885A-7D0FCCF7A34B}" dt="2024-05-02T09:14:17.445" v="35" actId="47"/>
        <pc:sldMkLst>
          <pc:docMk/>
          <pc:sldMk cId="774679062" sldId="295"/>
        </pc:sldMkLst>
      </pc:sldChg>
      <pc:sldChg chg="addSp modSp new mod">
        <pc:chgData name="ゆっくり市場調査論" userId="03e094fd-291a-4030-9f28-a3cc6b5984cc" providerId="ADAL" clId="{E11D844B-CA2F-4A39-885A-7D0FCCF7A34B}" dt="2024-05-02T09:16:32.918" v="207" actId="962"/>
        <pc:sldMkLst>
          <pc:docMk/>
          <pc:sldMk cId="4032970095" sldId="295"/>
        </pc:sldMkLst>
        <pc:picChg chg="add mod">
          <ac:chgData name="ゆっくり市場調査論" userId="03e094fd-291a-4030-9f28-a3cc6b5984cc" providerId="ADAL" clId="{E11D844B-CA2F-4A39-885A-7D0FCCF7A34B}" dt="2024-05-02T09:16:32.918" v="207" actId="962"/>
          <ac:picMkLst>
            <pc:docMk/>
            <pc:sldMk cId="4032970095" sldId="295"/>
            <ac:picMk id="3" creationId="{A7E8D3BD-DCF5-7B33-EFFC-606A446B8D11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7.006" v="28" actId="47"/>
        <pc:sldMkLst>
          <pc:docMk/>
          <pc:sldMk cId="431583511" sldId="296"/>
        </pc:sldMkLst>
      </pc:sldChg>
      <pc:sldChg chg="addSp modSp new mod">
        <pc:chgData name="ゆっくり市場調査論" userId="03e094fd-291a-4030-9f28-a3cc6b5984cc" providerId="ADAL" clId="{E11D844B-CA2F-4A39-885A-7D0FCCF7A34B}" dt="2024-05-02T09:16:35.723" v="210" actId="962"/>
        <pc:sldMkLst>
          <pc:docMk/>
          <pc:sldMk cId="1415797687" sldId="296"/>
        </pc:sldMkLst>
        <pc:picChg chg="add mod">
          <ac:chgData name="ゆっくり市場調査論" userId="03e094fd-291a-4030-9f28-a3cc6b5984cc" providerId="ADAL" clId="{E11D844B-CA2F-4A39-885A-7D0FCCF7A34B}" dt="2024-05-02T09:16:35.723" v="210" actId="962"/>
          <ac:picMkLst>
            <pc:docMk/>
            <pc:sldMk cId="1415797687" sldId="296"/>
            <ac:picMk id="3" creationId="{EF50C890-7391-6E77-0A12-8A5EFB81BE1C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7.066" v="29" actId="47"/>
        <pc:sldMkLst>
          <pc:docMk/>
          <pc:sldMk cId="3070993875" sldId="297"/>
        </pc:sldMkLst>
      </pc:sldChg>
      <pc:sldChg chg="addSp modSp new mod">
        <pc:chgData name="ゆっくり市場調査論" userId="03e094fd-291a-4030-9f28-a3cc6b5984cc" providerId="ADAL" clId="{E11D844B-CA2F-4A39-885A-7D0FCCF7A34B}" dt="2024-05-02T09:16:38.727" v="213" actId="962"/>
        <pc:sldMkLst>
          <pc:docMk/>
          <pc:sldMk cId="4063162019" sldId="297"/>
        </pc:sldMkLst>
        <pc:picChg chg="add mod">
          <ac:chgData name="ゆっくり市場調査論" userId="03e094fd-291a-4030-9f28-a3cc6b5984cc" providerId="ADAL" clId="{E11D844B-CA2F-4A39-885A-7D0FCCF7A34B}" dt="2024-05-02T09:16:38.727" v="213" actId="962"/>
          <ac:picMkLst>
            <pc:docMk/>
            <pc:sldMk cId="4063162019" sldId="297"/>
            <ac:picMk id="3" creationId="{6FC3DC06-4B28-5DDB-A8B5-504386CAA0FE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7.130" v="30" actId="47"/>
        <pc:sldMkLst>
          <pc:docMk/>
          <pc:sldMk cId="1476630360" sldId="298"/>
        </pc:sldMkLst>
      </pc:sldChg>
      <pc:sldChg chg="addSp modSp new mod">
        <pc:chgData name="ゆっくり市場調査論" userId="03e094fd-291a-4030-9f28-a3cc6b5984cc" providerId="ADAL" clId="{E11D844B-CA2F-4A39-885A-7D0FCCF7A34B}" dt="2024-05-02T09:16:40.767" v="216" actId="962"/>
        <pc:sldMkLst>
          <pc:docMk/>
          <pc:sldMk cId="2214994107" sldId="298"/>
        </pc:sldMkLst>
        <pc:picChg chg="add mod">
          <ac:chgData name="ゆっくり市場調査論" userId="03e094fd-291a-4030-9f28-a3cc6b5984cc" providerId="ADAL" clId="{E11D844B-CA2F-4A39-885A-7D0FCCF7A34B}" dt="2024-05-02T09:16:40.767" v="216" actId="962"/>
          <ac:picMkLst>
            <pc:docMk/>
            <pc:sldMk cId="2214994107" sldId="298"/>
            <ac:picMk id="3" creationId="{309A1218-0B3B-A408-EA61-781B82FA5F28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7.200" v="31" actId="47"/>
        <pc:sldMkLst>
          <pc:docMk/>
          <pc:sldMk cId="3050236601" sldId="299"/>
        </pc:sldMkLst>
      </pc:sldChg>
      <pc:sldChg chg="addSp modSp new mod">
        <pc:chgData name="ゆっくり市場調査論" userId="03e094fd-291a-4030-9f28-a3cc6b5984cc" providerId="ADAL" clId="{E11D844B-CA2F-4A39-885A-7D0FCCF7A34B}" dt="2024-05-02T09:16:43.454" v="219" actId="962"/>
        <pc:sldMkLst>
          <pc:docMk/>
          <pc:sldMk cId="3492897833" sldId="299"/>
        </pc:sldMkLst>
        <pc:picChg chg="add mod">
          <ac:chgData name="ゆっくり市場調査論" userId="03e094fd-291a-4030-9f28-a3cc6b5984cc" providerId="ADAL" clId="{E11D844B-CA2F-4A39-885A-7D0FCCF7A34B}" dt="2024-05-02T09:16:43.454" v="219" actId="962"/>
          <ac:picMkLst>
            <pc:docMk/>
            <pc:sldMk cId="3492897833" sldId="299"/>
            <ac:picMk id="3" creationId="{3D8A0694-F7A3-DC84-24A2-BE1F0167BA9E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7.275" v="32" actId="47"/>
        <pc:sldMkLst>
          <pc:docMk/>
          <pc:sldMk cId="745392300" sldId="300"/>
        </pc:sldMkLst>
      </pc:sldChg>
      <pc:sldChg chg="addSp modSp new mod">
        <pc:chgData name="ゆっくり市場調査論" userId="03e094fd-291a-4030-9f28-a3cc6b5984cc" providerId="ADAL" clId="{E11D844B-CA2F-4A39-885A-7D0FCCF7A34B}" dt="2024-05-02T09:16:46.686" v="222" actId="962"/>
        <pc:sldMkLst>
          <pc:docMk/>
          <pc:sldMk cId="1430911981" sldId="300"/>
        </pc:sldMkLst>
        <pc:picChg chg="add mod">
          <ac:chgData name="ゆっくり市場調査論" userId="03e094fd-291a-4030-9f28-a3cc6b5984cc" providerId="ADAL" clId="{E11D844B-CA2F-4A39-885A-7D0FCCF7A34B}" dt="2024-05-02T09:16:46.686" v="222" actId="962"/>
          <ac:picMkLst>
            <pc:docMk/>
            <pc:sldMk cId="1430911981" sldId="300"/>
            <ac:picMk id="3" creationId="{901C2AA7-D1F0-E822-B79D-40E7285B3013}"/>
          </ac:picMkLst>
        </pc:picChg>
      </pc:sldChg>
      <pc:sldChg chg="addSp modSp new mod">
        <pc:chgData name="ゆっくり市場調査論" userId="03e094fd-291a-4030-9f28-a3cc6b5984cc" providerId="ADAL" clId="{E11D844B-CA2F-4A39-885A-7D0FCCF7A34B}" dt="2024-05-02T09:16:53.429" v="226" actId="1035"/>
        <pc:sldMkLst>
          <pc:docMk/>
          <pc:sldMk cId="1207636596" sldId="301"/>
        </pc:sldMkLst>
        <pc:picChg chg="add mod">
          <ac:chgData name="ゆっくり市場調査論" userId="03e094fd-291a-4030-9f28-a3cc6b5984cc" providerId="ADAL" clId="{E11D844B-CA2F-4A39-885A-7D0FCCF7A34B}" dt="2024-05-02T09:16:53.429" v="226" actId="1035"/>
          <ac:picMkLst>
            <pc:docMk/>
            <pc:sldMk cId="1207636596" sldId="301"/>
            <ac:picMk id="3" creationId="{399DD887-887D-C6C2-9293-218F0296DED6}"/>
          </ac:picMkLst>
        </pc:picChg>
      </pc:sldChg>
      <pc:sldChg chg="del">
        <pc:chgData name="ゆっくり市場調査論" userId="03e094fd-291a-4030-9f28-a3cc6b5984cc" providerId="ADAL" clId="{E11D844B-CA2F-4A39-885A-7D0FCCF7A34B}" dt="2024-05-02T09:14:17.337" v="33" actId="47"/>
        <pc:sldMkLst>
          <pc:docMk/>
          <pc:sldMk cId="2110224623" sldId="30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304F33E-8305-AC95-972B-B79C93A07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6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4E16862-5B35-9D8D-0EA6-B845A0BA9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50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A6DD692-F6A3-85AA-A32D-E60D7320B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63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低い精度で自動的に生成された説明">
            <a:extLst>
              <a:ext uri="{FF2B5EF4-FFF2-40B4-BE49-F238E27FC236}">
                <a16:creationId xmlns:a16="http://schemas.microsoft.com/office/drawing/2014/main" id="{6101BAC8-5FDF-E433-75C7-05F1BA1BA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8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9D53B3A-842F-EA1F-2BA4-5898E688C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1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DD86122-FAB0-B268-BF67-95B79A92D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58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DE78C55-A2B0-B911-E736-5E257DA71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70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6917553-A2D6-4029-2916-67B19D547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38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7633EFF-686D-CF65-2187-9FEF61705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42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B15BAD2-D207-2980-12E4-6131CF748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11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1DFD47EE-D33E-0B02-0BF6-98889EFFF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4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BA6D13B-472A-E8CF-B75E-8B7315B8E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30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965DFBE-82EC-B15F-CF92-F6093AA45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41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60375D9-B2B4-1C11-D99B-D27B9B4CA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86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0C05898-B3F5-C0A4-D608-6C7F57FB0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4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40226F8-2ACD-EA15-8707-0E5EB948D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93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EBA0F19-C457-E2EA-C07B-36E958550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77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A387A1F-BAF5-BF8D-4AA5-68E2D2A6A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13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1559A20-51E5-03F9-73BE-F0A7BBC9F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37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5004C98-374B-D6C9-AF6B-075894995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91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7B404C0-9222-85EB-11BF-376AE7928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03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4CDFFB6-86B1-01A3-2057-EC287F957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9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5770268-5FAD-FEB3-AC20-38AB10FC3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86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DD26022-5737-94B1-0D9A-394DF5B61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60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C389EE3-7E95-D697-DEE5-D7C891858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99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白い背景にある星のcg&#10;&#10;低い精度で自動的に生成された説明">
            <a:extLst>
              <a:ext uri="{FF2B5EF4-FFF2-40B4-BE49-F238E27FC236}">
                <a16:creationId xmlns:a16="http://schemas.microsoft.com/office/drawing/2014/main" id="{2413928B-83C3-5E3D-98FF-00E669EF3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78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バブル チャート&#10;&#10;自動的に生成された説明">
            <a:extLst>
              <a:ext uri="{FF2B5EF4-FFF2-40B4-BE49-F238E27FC236}">
                <a16:creationId xmlns:a16="http://schemas.microsoft.com/office/drawing/2014/main" id="{66D2E059-12D7-5A06-9646-D7728E5C1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41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BD746FF-11DF-4D55-F086-CC0AC4CFD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18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D1822FC-7057-7661-6F8D-01DAD277A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5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98A3604-DDF7-BDB6-34C8-7E7088F76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01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62D2E47-C4EB-0FBF-41FA-85DF23491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10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726BA40-391F-FCB0-F1EF-3A7DA7018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48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7E8D3BD-DCF5-7B33-EFFC-606A446B8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7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685CC73-49BB-8AA2-7762-744AB1AB1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541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F50C890-7391-6E77-0A12-8A5EFB81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97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FC3DC06-4B28-5DDB-A8B5-504386CAA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62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09A1218-0B3B-A408-EA61-781B82FA5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94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D8A0694-F7A3-DC84-24A2-BE1F0167B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978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01C2AA7-D1F0-E822-B79D-40E7285B3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119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99DD887-887D-C6C2-9293-218F0296D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3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7A502DD-D53E-4768-FF7B-DF7D92326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6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450AF6D-117B-FD4B-B81F-A88377AC1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12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A19340D-E3CA-C145-621C-A0FF49ED2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2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7A6D15E-F0A3-0A5E-461C-BAFC9155D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45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8A6FAA43-FF69-1D0D-A76A-7A3680CFB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38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5</TotalTime>
  <Words>0</Words>
  <Application>Microsoft Office PowerPoint</Application>
  <PresentationFormat>ユーザー設定</PresentationFormat>
  <Paragraphs>0</Paragraphs>
  <Slides>45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48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最上　健児</cp:lastModifiedBy>
  <cp:revision>1</cp:revision>
  <dcterms:created xsi:type="dcterms:W3CDTF">2023-08-03T17:45:50Z</dcterms:created>
  <dcterms:modified xsi:type="dcterms:W3CDTF">2024-05-02T09:16:53Z</dcterms:modified>
</cp:coreProperties>
</file>