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3600450" cy="216058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D2E42AE-57DE-49FF-AA16-370E418E12DA}" v="18" dt="2024-05-02T09:13:59.331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00" autoAdjust="0"/>
    <p:restoredTop sz="94660"/>
  </p:normalViewPr>
  <p:slideViewPr>
    <p:cSldViewPr>
      <p:cViewPr varScale="1">
        <p:scale>
          <a:sx n="156" d="100"/>
          <a:sy n="156" d="100"/>
        </p:scale>
        <p:origin x="132" y="7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ゆっくり市場調査論" userId="03e094fd-291a-4030-9f28-a3cc6b5984cc" providerId="ADAL" clId="{8D2E42AE-57DE-49FF-AA16-370E418E12DA}"/>
    <pc:docChg chg="addSld delSld modSld">
      <pc:chgData name="ゆっくり市場調査論" userId="03e094fd-291a-4030-9f28-a3cc6b5984cc" providerId="ADAL" clId="{8D2E42AE-57DE-49FF-AA16-370E418E12DA}" dt="2024-05-02T09:13:59.720" v="91" actId="962"/>
      <pc:docMkLst>
        <pc:docMk/>
      </pc:docMkLst>
      <pc:sldChg chg="new del">
        <pc:chgData name="ゆっくり市場調査論" userId="03e094fd-291a-4030-9f28-a3cc6b5984cc" providerId="ADAL" clId="{8D2E42AE-57DE-49FF-AA16-370E418E12DA}" dt="2024-05-02T09:12:58.047" v="20" actId="47"/>
        <pc:sldMkLst>
          <pc:docMk/>
          <pc:sldMk cId="2386952405" sldId="256"/>
        </pc:sldMkLst>
      </pc:sldChg>
      <pc:sldChg chg="del">
        <pc:chgData name="ゆっくり市場調査論" userId="03e094fd-291a-4030-9f28-a3cc6b5984cc" providerId="ADAL" clId="{8D2E42AE-57DE-49FF-AA16-370E418E12DA}" dt="2024-05-02T09:12:52.568" v="0" actId="47"/>
        <pc:sldMkLst>
          <pc:docMk/>
          <pc:sldMk cId="2057214130" sldId="257"/>
        </pc:sldMkLst>
      </pc:sldChg>
      <pc:sldChg chg="addSp modSp new mod">
        <pc:chgData name="ゆっくり市場調査論" userId="03e094fd-291a-4030-9f28-a3cc6b5984cc" providerId="ADAL" clId="{8D2E42AE-57DE-49FF-AA16-370E418E12DA}" dt="2024-05-02T09:13:09.701" v="40" actId="962"/>
        <pc:sldMkLst>
          <pc:docMk/>
          <pc:sldMk cId="2421330679" sldId="257"/>
        </pc:sldMkLst>
        <pc:picChg chg="add mod">
          <ac:chgData name="ゆっくり市場調査論" userId="03e094fd-291a-4030-9f28-a3cc6b5984cc" providerId="ADAL" clId="{8D2E42AE-57DE-49FF-AA16-370E418E12DA}" dt="2024-05-02T09:13:09.701" v="40" actId="962"/>
          <ac:picMkLst>
            <pc:docMk/>
            <pc:sldMk cId="2421330679" sldId="257"/>
            <ac:picMk id="3" creationId="{4BB58B81-3ADC-2622-23AB-F0BF1E76A6A3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13.384" v="43" actId="962"/>
        <pc:sldMkLst>
          <pc:docMk/>
          <pc:sldMk cId="3146081366" sldId="258"/>
        </pc:sldMkLst>
        <pc:picChg chg="add mod">
          <ac:chgData name="ゆっくり市場調査論" userId="03e094fd-291a-4030-9f28-a3cc6b5984cc" providerId="ADAL" clId="{8D2E42AE-57DE-49FF-AA16-370E418E12DA}" dt="2024-05-02T09:13:13.384" v="43" actId="962"/>
          <ac:picMkLst>
            <pc:docMk/>
            <pc:sldMk cId="3146081366" sldId="258"/>
            <ac:picMk id="3" creationId="{170F3564-5599-A2BA-94EC-65A42BA4D0DF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16.424" v="46" actId="962"/>
        <pc:sldMkLst>
          <pc:docMk/>
          <pc:sldMk cId="4146065489" sldId="259"/>
        </pc:sldMkLst>
        <pc:picChg chg="add mod">
          <ac:chgData name="ゆっくり市場調査論" userId="03e094fd-291a-4030-9f28-a3cc6b5984cc" providerId="ADAL" clId="{8D2E42AE-57DE-49FF-AA16-370E418E12DA}" dt="2024-05-02T09:13:16.424" v="46" actId="962"/>
          <ac:picMkLst>
            <pc:docMk/>
            <pc:sldMk cId="4146065489" sldId="259"/>
            <ac:picMk id="3" creationId="{1A10F34A-166A-304A-6D0F-69DDA5CFD33E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18.929" v="49" actId="962"/>
        <pc:sldMkLst>
          <pc:docMk/>
          <pc:sldMk cId="1371795846" sldId="260"/>
        </pc:sldMkLst>
        <pc:picChg chg="add mod">
          <ac:chgData name="ゆっくり市場調査論" userId="03e094fd-291a-4030-9f28-a3cc6b5984cc" providerId="ADAL" clId="{8D2E42AE-57DE-49FF-AA16-370E418E12DA}" dt="2024-05-02T09:13:18.929" v="49" actId="962"/>
          <ac:picMkLst>
            <pc:docMk/>
            <pc:sldMk cId="1371795846" sldId="260"/>
            <ac:picMk id="3" creationId="{7146EDC2-EC35-4FBD-B04F-7D589061B813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850" v="14" actId="47"/>
        <pc:sldMkLst>
          <pc:docMk/>
          <pc:sldMk cId="1128009376" sldId="261"/>
        </pc:sldMkLst>
      </pc:sldChg>
      <pc:sldChg chg="addSp modSp new mod">
        <pc:chgData name="ゆっくり市場調査論" userId="03e094fd-291a-4030-9f28-a3cc6b5984cc" providerId="ADAL" clId="{8D2E42AE-57DE-49FF-AA16-370E418E12DA}" dt="2024-05-02T09:13:21.192" v="52" actId="962"/>
        <pc:sldMkLst>
          <pc:docMk/>
          <pc:sldMk cId="4109904957" sldId="261"/>
        </pc:sldMkLst>
        <pc:picChg chg="add mod">
          <ac:chgData name="ゆっくり市場調査論" userId="03e094fd-291a-4030-9f28-a3cc6b5984cc" providerId="ADAL" clId="{8D2E42AE-57DE-49FF-AA16-370E418E12DA}" dt="2024-05-02T09:13:21.192" v="52" actId="962"/>
          <ac:picMkLst>
            <pc:docMk/>
            <pc:sldMk cId="4109904957" sldId="261"/>
            <ac:picMk id="3" creationId="{0EAA772E-B317-A8FF-0B33-0C06A6C634C5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23.609" v="55" actId="962"/>
        <pc:sldMkLst>
          <pc:docMk/>
          <pc:sldMk cId="498307392" sldId="262"/>
        </pc:sldMkLst>
        <pc:picChg chg="add mod">
          <ac:chgData name="ゆっくり市場調査論" userId="03e094fd-291a-4030-9f28-a3cc6b5984cc" providerId="ADAL" clId="{8D2E42AE-57DE-49FF-AA16-370E418E12DA}" dt="2024-05-02T09:13:23.609" v="55" actId="962"/>
          <ac:picMkLst>
            <pc:docMk/>
            <pc:sldMk cId="498307392" sldId="262"/>
            <ac:picMk id="3" creationId="{B903DB53-0B8D-85D3-46D7-308EB202B82E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861" v="15" actId="47"/>
        <pc:sldMkLst>
          <pc:docMk/>
          <pc:sldMk cId="3999992612" sldId="262"/>
        </pc:sldMkLst>
      </pc:sldChg>
      <pc:sldChg chg="addSp modSp new mod">
        <pc:chgData name="ゆっくり市場調査論" userId="03e094fd-291a-4030-9f28-a3cc6b5984cc" providerId="ADAL" clId="{8D2E42AE-57DE-49FF-AA16-370E418E12DA}" dt="2024-05-02T09:13:27.142" v="58" actId="962"/>
        <pc:sldMkLst>
          <pc:docMk/>
          <pc:sldMk cId="1872280880" sldId="263"/>
        </pc:sldMkLst>
        <pc:picChg chg="add mod">
          <ac:chgData name="ゆっくり市場調査論" userId="03e094fd-291a-4030-9f28-a3cc6b5984cc" providerId="ADAL" clId="{8D2E42AE-57DE-49FF-AA16-370E418E12DA}" dt="2024-05-02T09:13:27.142" v="58" actId="962"/>
          <ac:picMkLst>
            <pc:docMk/>
            <pc:sldMk cId="1872280880" sldId="263"/>
            <ac:picMk id="3" creationId="{30A1F94A-EB90-4C6E-6113-C9DFBADC840F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935" v="16" actId="47"/>
        <pc:sldMkLst>
          <pc:docMk/>
          <pc:sldMk cId="2601162370" sldId="263"/>
        </pc:sldMkLst>
      </pc:sldChg>
      <pc:sldChg chg="del">
        <pc:chgData name="ゆっくり市場調査論" userId="03e094fd-291a-4030-9f28-a3cc6b5984cc" providerId="ADAL" clId="{8D2E42AE-57DE-49FF-AA16-370E418E12DA}" dt="2024-05-02T09:12:53.994" v="17" actId="47"/>
        <pc:sldMkLst>
          <pc:docMk/>
          <pc:sldMk cId="116972184" sldId="264"/>
        </pc:sldMkLst>
      </pc:sldChg>
      <pc:sldChg chg="addSp modSp new mod">
        <pc:chgData name="ゆっくり市場調査論" userId="03e094fd-291a-4030-9f28-a3cc6b5984cc" providerId="ADAL" clId="{8D2E42AE-57DE-49FF-AA16-370E418E12DA}" dt="2024-05-02T09:13:30.405" v="61" actId="962"/>
        <pc:sldMkLst>
          <pc:docMk/>
          <pc:sldMk cId="2729223432" sldId="264"/>
        </pc:sldMkLst>
        <pc:picChg chg="add mod">
          <ac:chgData name="ゆっくり市場調査論" userId="03e094fd-291a-4030-9f28-a3cc6b5984cc" providerId="ADAL" clId="{8D2E42AE-57DE-49FF-AA16-370E418E12DA}" dt="2024-05-02T09:13:30.405" v="61" actId="962"/>
          <ac:picMkLst>
            <pc:docMk/>
            <pc:sldMk cId="2729223432" sldId="264"/>
            <ac:picMk id="3" creationId="{1BF50830-3D99-F5DF-15D2-51E3A051BF97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32.808" v="64" actId="962"/>
        <pc:sldMkLst>
          <pc:docMk/>
          <pc:sldMk cId="297159432" sldId="265"/>
        </pc:sldMkLst>
        <pc:picChg chg="add mod">
          <ac:chgData name="ゆっくり市場調査論" userId="03e094fd-291a-4030-9f28-a3cc6b5984cc" providerId="ADAL" clId="{8D2E42AE-57DE-49FF-AA16-370E418E12DA}" dt="2024-05-02T09:13:32.808" v="64" actId="962"/>
          <ac:picMkLst>
            <pc:docMk/>
            <pc:sldMk cId="297159432" sldId="265"/>
            <ac:picMk id="3" creationId="{CAD611BF-5D19-F7D4-96AD-951C347D667E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35.632" v="67" actId="962"/>
        <pc:sldMkLst>
          <pc:docMk/>
          <pc:sldMk cId="4170233868" sldId="266"/>
        </pc:sldMkLst>
        <pc:picChg chg="add mod">
          <ac:chgData name="ゆっくり市場調査論" userId="03e094fd-291a-4030-9f28-a3cc6b5984cc" providerId="ADAL" clId="{8D2E42AE-57DE-49FF-AA16-370E418E12DA}" dt="2024-05-02T09:13:35.632" v="67" actId="962"/>
          <ac:picMkLst>
            <pc:docMk/>
            <pc:sldMk cId="4170233868" sldId="266"/>
            <ac:picMk id="3" creationId="{E70C7F21-11F4-FFED-F1F8-2EFF255E952C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38.251" v="70" actId="962"/>
        <pc:sldMkLst>
          <pc:docMk/>
          <pc:sldMk cId="1385693620" sldId="267"/>
        </pc:sldMkLst>
        <pc:picChg chg="add mod">
          <ac:chgData name="ゆっくり市場調査論" userId="03e094fd-291a-4030-9f28-a3cc6b5984cc" providerId="ADAL" clId="{8D2E42AE-57DE-49FF-AA16-370E418E12DA}" dt="2024-05-02T09:13:38.251" v="70" actId="962"/>
          <ac:picMkLst>
            <pc:docMk/>
            <pc:sldMk cId="1385693620" sldId="267"/>
            <ac:picMk id="3" creationId="{CF405B23-0D75-6E80-C7B0-680BD8824655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2.763" v="1" actId="47"/>
        <pc:sldMkLst>
          <pc:docMk/>
          <pc:sldMk cId="2186737891" sldId="267"/>
        </pc:sldMkLst>
      </pc:sldChg>
      <pc:sldChg chg="addSp modSp new mod">
        <pc:chgData name="ゆっくり市場調査論" userId="03e094fd-291a-4030-9f28-a3cc6b5984cc" providerId="ADAL" clId="{8D2E42AE-57DE-49FF-AA16-370E418E12DA}" dt="2024-05-02T09:13:41.113" v="73" actId="962"/>
        <pc:sldMkLst>
          <pc:docMk/>
          <pc:sldMk cId="582476337" sldId="268"/>
        </pc:sldMkLst>
        <pc:picChg chg="add mod">
          <ac:chgData name="ゆっくり市場調査論" userId="03e094fd-291a-4030-9f28-a3cc6b5984cc" providerId="ADAL" clId="{8D2E42AE-57DE-49FF-AA16-370E418E12DA}" dt="2024-05-02T09:13:41.113" v="73" actId="962"/>
          <ac:picMkLst>
            <pc:docMk/>
            <pc:sldMk cId="582476337" sldId="268"/>
            <ac:picMk id="3" creationId="{34577F9B-7A69-F79C-EF17-DBDDA7550B38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265" v="2" actId="47"/>
        <pc:sldMkLst>
          <pc:docMk/>
          <pc:sldMk cId="1535926967" sldId="268"/>
        </pc:sldMkLst>
      </pc:sldChg>
      <pc:sldChg chg="addSp modSp new mod">
        <pc:chgData name="ゆっくり市場調査論" userId="03e094fd-291a-4030-9f28-a3cc6b5984cc" providerId="ADAL" clId="{8D2E42AE-57DE-49FF-AA16-370E418E12DA}" dt="2024-05-02T09:13:44.365" v="76" actId="962"/>
        <pc:sldMkLst>
          <pc:docMk/>
          <pc:sldMk cId="385274416" sldId="269"/>
        </pc:sldMkLst>
        <pc:picChg chg="add mod">
          <ac:chgData name="ゆっくり市場調査論" userId="03e094fd-291a-4030-9f28-a3cc6b5984cc" providerId="ADAL" clId="{8D2E42AE-57DE-49FF-AA16-370E418E12DA}" dt="2024-05-02T09:13:44.365" v="76" actId="962"/>
          <ac:picMkLst>
            <pc:docMk/>
            <pc:sldMk cId="385274416" sldId="269"/>
            <ac:picMk id="3" creationId="{62402D9D-2D01-40CA-418B-21D7A47EA6EC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332" v="3" actId="47"/>
        <pc:sldMkLst>
          <pc:docMk/>
          <pc:sldMk cId="3308835344" sldId="269"/>
        </pc:sldMkLst>
      </pc:sldChg>
      <pc:sldChg chg="addSp modSp new mod">
        <pc:chgData name="ゆっくり市場調査論" userId="03e094fd-291a-4030-9f28-a3cc6b5984cc" providerId="ADAL" clId="{8D2E42AE-57DE-49FF-AA16-370E418E12DA}" dt="2024-05-02T09:13:47.410" v="79" actId="962"/>
        <pc:sldMkLst>
          <pc:docMk/>
          <pc:sldMk cId="2136442831" sldId="270"/>
        </pc:sldMkLst>
        <pc:picChg chg="add mod">
          <ac:chgData name="ゆっくり市場調査論" userId="03e094fd-291a-4030-9f28-a3cc6b5984cc" providerId="ADAL" clId="{8D2E42AE-57DE-49FF-AA16-370E418E12DA}" dt="2024-05-02T09:13:47.410" v="79" actId="962"/>
          <ac:picMkLst>
            <pc:docMk/>
            <pc:sldMk cId="2136442831" sldId="270"/>
            <ac:picMk id="3" creationId="{6B749004-C504-6657-A697-7BC443EA5823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388" v="4" actId="47"/>
        <pc:sldMkLst>
          <pc:docMk/>
          <pc:sldMk cId="3151634441" sldId="270"/>
        </pc:sldMkLst>
      </pc:sldChg>
      <pc:sldChg chg="del">
        <pc:chgData name="ゆっくり市場調査論" userId="03e094fd-291a-4030-9f28-a3cc6b5984cc" providerId="ADAL" clId="{8D2E42AE-57DE-49FF-AA16-370E418E12DA}" dt="2024-05-02T09:12:53.443" v="5" actId="47"/>
        <pc:sldMkLst>
          <pc:docMk/>
          <pc:sldMk cId="364388035" sldId="271"/>
        </pc:sldMkLst>
      </pc:sldChg>
      <pc:sldChg chg="addSp modSp new mod">
        <pc:chgData name="ゆっくり市場調査論" userId="03e094fd-291a-4030-9f28-a3cc6b5984cc" providerId="ADAL" clId="{8D2E42AE-57DE-49FF-AA16-370E418E12DA}" dt="2024-05-02T09:13:50.343" v="82" actId="962"/>
        <pc:sldMkLst>
          <pc:docMk/>
          <pc:sldMk cId="1179498052" sldId="271"/>
        </pc:sldMkLst>
        <pc:picChg chg="add mod">
          <ac:chgData name="ゆっくり市場調査論" userId="03e094fd-291a-4030-9f28-a3cc6b5984cc" providerId="ADAL" clId="{8D2E42AE-57DE-49FF-AA16-370E418E12DA}" dt="2024-05-02T09:13:50.343" v="82" actId="962"/>
          <ac:picMkLst>
            <pc:docMk/>
            <pc:sldMk cId="1179498052" sldId="271"/>
            <ac:picMk id="3" creationId="{7519E12D-DC52-FF7D-E55A-49E8E2F3FF12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496" v="6" actId="47"/>
        <pc:sldMkLst>
          <pc:docMk/>
          <pc:sldMk cId="2282956627" sldId="272"/>
        </pc:sldMkLst>
      </pc:sldChg>
      <pc:sldChg chg="addSp modSp new mod">
        <pc:chgData name="ゆっくり市場調査論" userId="03e094fd-291a-4030-9f28-a3cc6b5984cc" providerId="ADAL" clId="{8D2E42AE-57DE-49FF-AA16-370E418E12DA}" dt="2024-05-02T09:13:53.398" v="85" actId="962"/>
        <pc:sldMkLst>
          <pc:docMk/>
          <pc:sldMk cId="2318553571" sldId="272"/>
        </pc:sldMkLst>
        <pc:picChg chg="add mod">
          <ac:chgData name="ゆっくり市場調査論" userId="03e094fd-291a-4030-9f28-a3cc6b5984cc" providerId="ADAL" clId="{8D2E42AE-57DE-49FF-AA16-370E418E12DA}" dt="2024-05-02T09:13:53.398" v="85" actId="962"/>
          <ac:picMkLst>
            <pc:docMk/>
            <pc:sldMk cId="2318553571" sldId="272"/>
            <ac:picMk id="3" creationId="{72E99BAE-CAC4-AFC5-E550-A9FF17D3A031}"/>
          </ac:picMkLst>
        </pc:picChg>
      </pc:sldChg>
      <pc:sldChg chg="addSp modSp new mod">
        <pc:chgData name="ゆっくり市場調査論" userId="03e094fd-291a-4030-9f28-a3cc6b5984cc" providerId="ADAL" clId="{8D2E42AE-57DE-49FF-AA16-370E418E12DA}" dt="2024-05-02T09:13:55.957" v="88" actId="962"/>
        <pc:sldMkLst>
          <pc:docMk/>
          <pc:sldMk cId="2059845116" sldId="273"/>
        </pc:sldMkLst>
        <pc:picChg chg="add mod">
          <ac:chgData name="ゆっくり市場調査論" userId="03e094fd-291a-4030-9f28-a3cc6b5984cc" providerId="ADAL" clId="{8D2E42AE-57DE-49FF-AA16-370E418E12DA}" dt="2024-05-02T09:13:55.957" v="88" actId="962"/>
          <ac:picMkLst>
            <pc:docMk/>
            <pc:sldMk cId="2059845116" sldId="273"/>
            <ac:picMk id="3" creationId="{F7EDA96C-1883-9068-21F1-BDF8E60906B9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552" v="7" actId="47"/>
        <pc:sldMkLst>
          <pc:docMk/>
          <pc:sldMk cId="3050310497" sldId="273"/>
        </pc:sldMkLst>
      </pc:sldChg>
      <pc:sldChg chg="del">
        <pc:chgData name="ゆっくり市場調査論" userId="03e094fd-291a-4030-9f28-a3cc6b5984cc" providerId="ADAL" clId="{8D2E42AE-57DE-49FF-AA16-370E418E12DA}" dt="2024-05-02T09:12:53.568" v="8" actId="47"/>
        <pc:sldMkLst>
          <pc:docMk/>
          <pc:sldMk cId="2253478360" sldId="274"/>
        </pc:sldMkLst>
      </pc:sldChg>
      <pc:sldChg chg="addSp modSp new mod">
        <pc:chgData name="ゆっくり市場調査論" userId="03e094fd-291a-4030-9f28-a3cc6b5984cc" providerId="ADAL" clId="{8D2E42AE-57DE-49FF-AA16-370E418E12DA}" dt="2024-05-02T09:13:59.720" v="91" actId="962"/>
        <pc:sldMkLst>
          <pc:docMk/>
          <pc:sldMk cId="3934229361" sldId="274"/>
        </pc:sldMkLst>
        <pc:picChg chg="add mod">
          <ac:chgData name="ゆっくり市場調査論" userId="03e094fd-291a-4030-9f28-a3cc6b5984cc" providerId="ADAL" clId="{8D2E42AE-57DE-49FF-AA16-370E418E12DA}" dt="2024-05-02T09:13:59.720" v="91" actId="962"/>
          <ac:picMkLst>
            <pc:docMk/>
            <pc:sldMk cId="3934229361" sldId="274"/>
            <ac:picMk id="3" creationId="{D0A33810-7207-BC49-5714-D5F439021CF1}"/>
          </ac:picMkLst>
        </pc:picChg>
      </pc:sldChg>
      <pc:sldChg chg="del">
        <pc:chgData name="ゆっくり市場調査論" userId="03e094fd-291a-4030-9f28-a3cc6b5984cc" providerId="ADAL" clId="{8D2E42AE-57DE-49FF-AA16-370E418E12DA}" dt="2024-05-02T09:12:53.621" v="9" actId="47"/>
        <pc:sldMkLst>
          <pc:docMk/>
          <pc:sldMk cId="382759832" sldId="275"/>
        </pc:sldMkLst>
      </pc:sldChg>
      <pc:sldChg chg="del">
        <pc:chgData name="ゆっくり市場調査論" userId="03e094fd-291a-4030-9f28-a3cc6b5984cc" providerId="ADAL" clId="{8D2E42AE-57DE-49FF-AA16-370E418E12DA}" dt="2024-05-02T09:12:53.676" v="10" actId="47"/>
        <pc:sldMkLst>
          <pc:docMk/>
          <pc:sldMk cId="2931774598" sldId="276"/>
        </pc:sldMkLst>
      </pc:sldChg>
      <pc:sldChg chg="del">
        <pc:chgData name="ゆっくり市場調査論" userId="03e094fd-291a-4030-9f28-a3cc6b5984cc" providerId="ADAL" clId="{8D2E42AE-57DE-49FF-AA16-370E418E12DA}" dt="2024-05-02T09:12:53.690" v="11" actId="47"/>
        <pc:sldMkLst>
          <pc:docMk/>
          <pc:sldMk cId="3853431062" sldId="277"/>
        </pc:sldMkLst>
      </pc:sldChg>
      <pc:sldChg chg="del">
        <pc:chgData name="ゆっくり市場調査論" userId="03e094fd-291a-4030-9f28-a3cc6b5984cc" providerId="ADAL" clId="{8D2E42AE-57DE-49FF-AA16-370E418E12DA}" dt="2024-05-02T09:12:53.744" v="12" actId="47"/>
        <pc:sldMkLst>
          <pc:docMk/>
          <pc:sldMk cId="996528798" sldId="278"/>
        </pc:sldMkLst>
      </pc:sldChg>
      <pc:sldChg chg="del">
        <pc:chgData name="ゆっくり市場調査論" userId="03e094fd-291a-4030-9f28-a3cc6b5984cc" providerId="ADAL" clId="{8D2E42AE-57DE-49FF-AA16-370E418E12DA}" dt="2024-05-02T09:12:53.794" v="13" actId="47"/>
        <pc:sldMkLst>
          <pc:docMk/>
          <pc:sldMk cId="2643266279" sldId="279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C80A8C6C-89D2-F297-75B3-6C55E7B9CC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</p:spTree>
    <p:extLst>
      <p:ext uri="{BB962C8B-B14F-4D97-AF65-F5344CB8AC3E}">
        <p14:creationId xmlns:p14="http://schemas.microsoft.com/office/powerpoint/2010/main" val="3728232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4392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>
            <a:extLst>
              <a:ext uri="{FF2B5EF4-FFF2-40B4-BE49-F238E27FC236}">
                <a16:creationId xmlns:a16="http://schemas.microsoft.com/office/drawing/2014/main" id="{6A9A739C-E906-FFF7-8BF1-9D7DB2CD07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A148C036-3D3F-2A50-9037-DA8EB29A2D3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47650" y="576263"/>
            <a:ext cx="3105150" cy="1295400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3435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ユーザー設定レイアウ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テキスト プレースホルダー 3">
            <a:extLst>
              <a:ext uri="{FF2B5EF4-FFF2-40B4-BE49-F238E27FC236}">
                <a16:creationId xmlns:a16="http://schemas.microsoft.com/office/drawing/2014/main" id="{E4781EF8-31D8-510A-1687-F54517721E2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1438" y="73025"/>
            <a:ext cx="3457575" cy="1798638"/>
          </a:xfrm>
        </p:spPr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</p:spTree>
    <p:extLst>
      <p:ext uri="{BB962C8B-B14F-4D97-AF65-F5344CB8AC3E}">
        <p14:creationId xmlns:p14="http://schemas.microsoft.com/office/powerpoint/2010/main" val="13291251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47531" y="115031"/>
            <a:ext cx="3105388" cy="41761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 dirty="0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47531" y="575157"/>
            <a:ext cx="3105388" cy="13708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dirty="0"/>
              <a:t>マスター テキストの書式設定</a:t>
            </a:r>
          </a:p>
          <a:p>
            <a:pPr lvl="1"/>
            <a:r>
              <a:rPr lang="ja-JP" altLang="en-US" dirty="0"/>
              <a:t>第 </a:t>
            </a:r>
            <a:r>
              <a:rPr lang="en-US" altLang="ja-JP" dirty="0"/>
              <a:t>2 </a:t>
            </a:r>
            <a:r>
              <a:rPr lang="ja-JP" altLang="en-US" dirty="0"/>
              <a:t>レベル</a:t>
            </a:r>
          </a:p>
          <a:p>
            <a:pPr lvl="2"/>
            <a:r>
              <a:rPr lang="ja-JP" altLang="en-US" dirty="0"/>
              <a:t>第 </a:t>
            </a:r>
            <a:r>
              <a:rPr lang="en-US" altLang="ja-JP" dirty="0"/>
              <a:t>3 </a:t>
            </a:r>
            <a:r>
              <a:rPr lang="ja-JP" altLang="en-US" dirty="0"/>
              <a:t>レベル</a:t>
            </a:r>
          </a:p>
          <a:p>
            <a:pPr lvl="3"/>
            <a:r>
              <a:rPr lang="ja-JP" altLang="en-US" dirty="0"/>
              <a:t>第 </a:t>
            </a:r>
            <a:r>
              <a:rPr lang="en-US" altLang="ja-JP" dirty="0"/>
              <a:t>4 </a:t>
            </a:r>
            <a:r>
              <a:rPr lang="ja-JP" altLang="en-US" dirty="0"/>
              <a:t>レベル</a:t>
            </a:r>
          </a:p>
          <a:p>
            <a:pPr lvl="4"/>
            <a:r>
              <a:rPr lang="ja-JP" altLang="en-US" dirty="0"/>
              <a:t>第 </a:t>
            </a:r>
            <a:r>
              <a:rPr lang="en-US" altLang="ja-JP" dirty="0"/>
              <a:t>5 </a:t>
            </a:r>
            <a:r>
              <a:rPr lang="ja-JP" altLang="en-US" dirty="0"/>
              <a:t>レベル</a:t>
            </a:r>
            <a:endParaRPr lang="en-US" dirty="0"/>
          </a:p>
        </p:txBody>
      </p:sp>
      <p:sp>
        <p:nvSpPr>
          <p:cNvPr id="7" name="正方形/長方形 6">
            <a:extLst>
              <a:ext uri="{FF2B5EF4-FFF2-40B4-BE49-F238E27FC236}">
                <a16:creationId xmlns:a16="http://schemas.microsoft.com/office/drawing/2014/main" id="{A40D0A9F-E878-626B-FE10-DDE92A79CDF8}"/>
              </a:ext>
            </a:extLst>
          </p:cNvPr>
          <p:cNvSpPr/>
          <p:nvPr userDrawn="1"/>
        </p:nvSpPr>
        <p:spPr>
          <a:xfrm>
            <a:off x="3096225" y="1944294"/>
            <a:ext cx="504224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fld id="{182C6A94-CB31-46BF-8111-850F4AFEC3EF}" type="slidenum">
              <a:rPr kumimoji="1" lang="ja-JP" altLang="en-US" sz="1050" smtClean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pPr algn="r"/>
              <a:t>‹#›</a:t>
            </a:fld>
            <a:endParaRPr kumimoji="1" lang="ja-JP" altLang="en-US" sz="1050" dirty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D95D38F2-9FF1-0BF1-8A9F-3F4E36D20EE5}"/>
              </a:ext>
            </a:extLst>
          </p:cNvPr>
          <p:cNvSpPr/>
          <p:nvPr userDrawn="1"/>
        </p:nvSpPr>
        <p:spPr>
          <a:xfrm>
            <a:off x="0" y="1944294"/>
            <a:ext cx="914400" cy="172046"/>
          </a:xfrm>
          <a:prstGeom prst="rect">
            <a:avLst/>
          </a:prstGeom>
          <a:noFill/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kumimoji="1" lang="ja-JP" altLang="en-US" sz="1050" dirty="0">
                <a:solidFill>
                  <a:schemeClr val="tx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最上資料館</a:t>
            </a:r>
          </a:p>
        </p:txBody>
      </p:sp>
      <p:cxnSp>
        <p:nvCxnSpPr>
          <p:cNvPr id="10" name="直線コネクタ 9">
            <a:extLst>
              <a:ext uri="{FF2B5EF4-FFF2-40B4-BE49-F238E27FC236}">
                <a16:creationId xmlns:a16="http://schemas.microsoft.com/office/drawing/2014/main" id="{226654E0-2970-653B-7124-B4E7BCBE77B2}"/>
              </a:ext>
            </a:extLst>
          </p:cNvPr>
          <p:cNvCxnSpPr/>
          <p:nvPr userDrawn="1"/>
        </p:nvCxnSpPr>
        <p:spPr>
          <a:xfrm>
            <a:off x="225" y="1944294"/>
            <a:ext cx="3600225" cy="0"/>
          </a:xfrm>
          <a:prstGeom prst="line">
            <a:avLst/>
          </a:prstGeom>
          <a:ln w="19050">
            <a:solidFill>
              <a:srgbClr val="000000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5368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</p:sldLayoutIdLst>
  <p:txStyles>
    <p:titleStyle>
      <a:lvl1pPr algn="l" defTabSz="270022" rtl="0" eaLnBrk="1" latinLnBrk="0" hangingPunct="1">
        <a:lnSpc>
          <a:spcPct val="90000"/>
        </a:lnSpc>
        <a:spcBef>
          <a:spcPct val="0"/>
        </a:spcBef>
        <a:buNone/>
        <a:defRPr kumimoji="1" sz="120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j-cs"/>
        </a:defRPr>
      </a:lvl1pPr>
    </p:titleStyle>
    <p:bodyStyle>
      <a:lvl1pPr marL="67506" indent="-67506" algn="l" defTabSz="270022" rtl="0" eaLnBrk="1" latinLnBrk="0" hangingPunct="1">
        <a:lnSpc>
          <a:spcPct val="90000"/>
        </a:lnSpc>
        <a:spcBef>
          <a:spcPts val="295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1pPr>
      <a:lvl2pPr marL="202517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2pPr>
      <a:lvl3pPr marL="337528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3pPr>
      <a:lvl4pPr marL="472539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4pPr>
      <a:lvl5pPr marL="607550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1050" kern="1200">
          <a:solidFill>
            <a:schemeClr val="tx1"/>
          </a:solidFill>
          <a:latin typeface="HG丸ｺﾞｼｯｸM-PRO" panose="020F0600000000000000" pitchFamily="50" charset="-128"/>
          <a:ea typeface="HG丸ｺﾞｼｯｸM-PRO" panose="020F0600000000000000" pitchFamily="50" charset="-128"/>
          <a:cs typeface="+mn-cs"/>
        </a:defRPr>
      </a:lvl5pPr>
      <a:lvl6pPr marL="742561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77573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1012584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147595" indent="-67506" algn="l" defTabSz="270022" rtl="0" eaLnBrk="1" latinLnBrk="0" hangingPunct="1">
        <a:lnSpc>
          <a:spcPct val="90000"/>
        </a:lnSpc>
        <a:spcBef>
          <a:spcPts val="148"/>
        </a:spcBef>
        <a:buFont typeface="Arial" panose="020B0604020202020204" pitchFamily="34" charset="0"/>
        <a:buChar char="•"/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1pPr>
      <a:lvl2pPr marL="135011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2pPr>
      <a:lvl3pPr marL="270022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3pPr>
      <a:lvl4pPr marL="405033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4pPr>
      <a:lvl5pPr marL="540045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5pPr>
      <a:lvl6pPr marL="675056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6pPr>
      <a:lvl7pPr marL="810067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7pPr>
      <a:lvl8pPr marL="945078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8pPr>
      <a:lvl9pPr marL="1080089" algn="l" defTabSz="270022" rtl="0" eaLnBrk="1" latinLnBrk="0" hangingPunct="1">
        <a:defRPr kumimoji="1" sz="53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4BB58B81-3ADC-2622-23AB-F0BF1E76A6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13306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E70C7F21-11F4-FFED-F1F8-2EFF255E952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33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F405B23-0D75-6E80-C7B0-680BD882465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69362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4577F9B-7A69-F79C-EF17-DBDDA7550B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47633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62402D9D-2D01-40CA-418B-21D7A47EA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744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ダイアグラム, ベン図表&#10;&#10;自動的に生成された説明">
            <a:extLst>
              <a:ext uri="{FF2B5EF4-FFF2-40B4-BE49-F238E27FC236}">
                <a16:creationId xmlns:a16="http://schemas.microsoft.com/office/drawing/2014/main" id="{6B749004-C504-6657-A697-7BC443EA58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4428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519E12D-DC52-FF7D-E55A-49E8E2F3FF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94980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2E99BAE-CAC4-AFC5-E550-A9FF17D3A03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55357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F7EDA96C-1883-9068-21F1-BDF8E60906B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9845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D0A33810-7207-BC49-5714-D5F439021CF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42293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70F3564-5599-A2BA-94EC-65A42BA4D0D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60813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A10F34A-166A-304A-6D0F-69DDA5CFD33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60654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7146EDC2-EC35-4FBD-B04F-7D589061B81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17958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0EAA772E-B317-A8FF-0B33-0C06A6C634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90495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B903DB53-0B8D-85D3-46D7-308EB202B82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3073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30A1F94A-EB90-4C6E-6113-C9DFBADC840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228088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1BF50830-3D99-F5DF-15D2-51E3A051BF9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922343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図 2" descr="図形&#10;&#10;中程度の精度で自動的に生成された説明">
            <a:extLst>
              <a:ext uri="{FF2B5EF4-FFF2-40B4-BE49-F238E27FC236}">
                <a16:creationId xmlns:a16="http://schemas.microsoft.com/office/drawing/2014/main" id="{CAD611BF-5D19-F7D4-96AD-951C347D667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424"/>
            <a:ext cx="3600450" cy="2133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1594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最上資料館　１０×６" id="{F264205F-DA8E-4EB9-AAFD-1284AF54BA5D}" vid="{C3DD3317-8EAC-436A-9FD1-D4AE5634E8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最上資料館　１０×６</Template>
  <TotalTime>8</TotalTime>
  <Words>0</Words>
  <Application>Microsoft Office PowerPoint</Application>
  <PresentationFormat>ユーザー設定</PresentationFormat>
  <Paragraphs>0</Paragraphs>
  <Slides>18</Slides>
  <Notes>0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2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18</vt:i4>
      </vt:variant>
    </vt:vector>
  </HeadingPairs>
  <TitlesOfParts>
    <vt:vector size="21" baseType="lpstr">
      <vt:lpstr>HG丸ｺﾞｼｯｸM-PRO</vt:lpstr>
      <vt:lpstr>Arial</vt:lpstr>
      <vt:lpstr>Office 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ゆっくり市場調査論</dc:creator>
  <cp:lastModifiedBy>最上　健児</cp:lastModifiedBy>
  <cp:revision>1</cp:revision>
  <dcterms:created xsi:type="dcterms:W3CDTF">2023-08-03T17:38:16Z</dcterms:created>
  <dcterms:modified xsi:type="dcterms:W3CDTF">2024-05-02T09:14:00Z</dcterms:modified>
</cp:coreProperties>
</file>