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D43F04-D22F-48D4-9BB9-486F9727B013}" v="22" dt="2024-05-02T08:30:27.3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156" d="100"/>
          <a:sy n="156" d="100"/>
        </p:scale>
        <p:origin x="84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ゆっくり市場調査論" userId="03e094fd-291a-4030-9f28-a3cc6b5984cc" providerId="ADAL" clId="{F9D43F04-D22F-48D4-9BB9-486F9727B013}"/>
    <pc:docChg chg="addSld delSld modSld">
      <pc:chgData name="ゆっくり市場調査論" userId="03e094fd-291a-4030-9f28-a3cc6b5984cc" providerId="ADAL" clId="{F9D43F04-D22F-48D4-9BB9-486F9727B013}" dt="2024-05-02T08:30:30.801" v="96" actId="47"/>
      <pc:docMkLst>
        <pc:docMk/>
      </pc:docMkLst>
      <pc:sldChg chg="new del">
        <pc:chgData name="ゆっくり市場調査論" userId="03e094fd-291a-4030-9f28-a3cc6b5984cc" providerId="ADAL" clId="{F9D43F04-D22F-48D4-9BB9-486F9727B013}" dt="2024-05-02T08:28:59.984" v="29" actId="47"/>
        <pc:sldMkLst>
          <pc:docMk/>
          <pc:sldMk cId="859673264" sldId="256"/>
        </pc:sldMkLst>
      </pc:sldChg>
      <pc:sldChg chg="del">
        <pc:chgData name="ゆっくり市場調査論" userId="03e094fd-291a-4030-9f28-a3cc6b5984cc" providerId="ADAL" clId="{F9D43F04-D22F-48D4-9BB9-486F9727B013}" dt="2024-05-02T08:28:54.794" v="1" actId="47"/>
        <pc:sldMkLst>
          <pc:docMk/>
          <pc:sldMk cId="2057214130" sldId="257"/>
        </pc:sldMkLst>
      </pc:sldChg>
      <pc:sldChg chg="addSp modSp new mod">
        <pc:chgData name="ゆっくり市場調査論" userId="03e094fd-291a-4030-9f28-a3cc6b5984cc" providerId="ADAL" clId="{F9D43F04-D22F-48D4-9BB9-486F9727B013}" dt="2024-05-02T08:29:03.510" v="32" actId="962"/>
        <pc:sldMkLst>
          <pc:docMk/>
          <pc:sldMk cId="2158737862" sldId="257"/>
        </pc:sldMkLst>
        <pc:picChg chg="add mod">
          <ac:chgData name="ゆっくり市場調査論" userId="03e094fd-291a-4030-9f28-a3cc6b5984cc" providerId="ADAL" clId="{F9D43F04-D22F-48D4-9BB9-486F9727B013}" dt="2024-05-02T08:29:03.510" v="32" actId="962"/>
          <ac:picMkLst>
            <pc:docMk/>
            <pc:sldMk cId="2158737862" sldId="257"/>
            <ac:picMk id="3" creationId="{1F1E424D-23B6-EFE4-BF55-613190B6799F}"/>
          </ac:picMkLst>
        </pc:picChg>
      </pc:sldChg>
      <pc:sldChg chg="addSp modSp new mod">
        <pc:chgData name="ゆっくり市場調査論" userId="03e094fd-291a-4030-9f28-a3cc6b5984cc" providerId="ADAL" clId="{F9D43F04-D22F-48D4-9BB9-486F9727B013}" dt="2024-05-02T08:29:06.659" v="35" actId="962"/>
        <pc:sldMkLst>
          <pc:docMk/>
          <pc:sldMk cId="1192233877" sldId="258"/>
        </pc:sldMkLst>
        <pc:picChg chg="add mod">
          <ac:chgData name="ゆっくり市場調査論" userId="03e094fd-291a-4030-9f28-a3cc6b5984cc" providerId="ADAL" clId="{F9D43F04-D22F-48D4-9BB9-486F9727B013}" dt="2024-05-02T08:29:06.659" v="35" actId="962"/>
          <ac:picMkLst>
            <pc:docMk/>
            <pc:sldMk cId="1192233877" sldId="258"/>
            <ac:picMk id="3" creationId="{1A18C20A-ACF1-7AAA-6032-7B38A2FE8481}"/>
          </ac:picMkLst>
        </pc:picChg>
      </pc:sldChg>
      <pc:sldChg chg="del">
        <pc:chgData name="ゆっくり市場調査論" userId="03e094fd-291a-4030-9f28-a3cc6b5984cc" providerId="ADAL" clId="{F9D43F04-D22F-48D4-9BB9-486F9727B013}" dt="2024-05-02T08:28:54.253" v="0" actId="47"/>
        <pc:sldMkLst>
          <pc:docMk/>
          <pc:sldMk cId="1520722620" sldId="258"/>
        </pc:sldMkLst>
      </pc:sldChg>
      <pc:sldChg chg="del">
        <pc:chgData name="ゆっくり市場調査論" userId="03e094fd-291a-4030-9f28-a3cc6b5984cc" providerId="ADAL" clId="{F9D43F04-D22F-48D4-9BB9-486F9727B013}" dt="2024-05-02T08:28:54.253" v="0" actId="47"/>
        <pc:sldMkLst>
          <pc:docMk/>
          <pc:sldMk cId="1339184038" sldId="259"/>
        </pc:sldMkLst>
      </pc:sldChg>
      <pc:sldChg chg="addSp modSp new mod">
        <pc:chgData name="ゆっくり市場調査論" userId="03e094fd-291a-4030-9f28-a3cc6b5984cc" providerId="ADAL" clId="{F9D43F04-D22F-48D4-9BB9-486F9727B013}" dt="2024-05-02T08:29:09.832" v="38" actId="962"/>
        <pc:sldMkLst>
          <pc:docMk/>
          <pc:sldMk cId="3857897088" sldId="259"/>
        </pc:sldMkLst>
        <pc:picChg chg="add mod">
          <ac:chgData name="ゆっくり市場調査論" userId="03e094fd-291a-4030-9f28-a3cc6b5984cc" providerId="ADAL" clId="{F9D43F04-D22F-48D4-9BB9-486F9727B013}" dt="2024-05-02T08:29:09.832" v="38" actId="962"/>
          <ac:picMkLst>
            <pc:docMk/>
            <pc:sldMk cId="3857897088" sldId="259"/>
            <ac:picMk id="3" creationId="{AF2C6158-394D-A522-F39C-D2F399B1F968}"/>
          </ac:picMkLst>
        </pc:picChg>
      </pc:sldChg>
      <pc:sldChg chg="del">
        <pc:chgData name="ゆっくり市場調査論" userId="03e094fd-291a-4030-9f28-a3cc6b5984cc" providerId="ADAL" clId="{F9D43F04-D22F-48D4-9BB9-486F9727B013}" dt="2024-05-02T08:28:54.253" v="0" actId="47"/>
        <pc:sldMkLst>
          <pc:docMk/>
          <pc:sldMk cId="2067040461" sldId="260"/>
        </pc:sldMkLst>
      </pc:sldChg>
      <pc:sldChg chg="addSp modSp new mod">
        <pc:chgData name="ゆっくり市場調査論" userId="03e094fd-291a-4030-9f28-a3cc6b5984cc" providerId="ADAL" clId="{F9D43F04-D22F-48D4-9BB9-486F9727B013}" dt="2024-05-02T08:29:13.045" v="41" actId="962"/>
        <pc:sldMkLst>
          <pc:docMk/>
          <pc:sldMk cId="2368341932" sldId="260"/>
        </pc:sldMkLst>
        <pc:picChg chg="add mod">
          <ac:chgData name="ゆっくり市場調査論" userId="03e094fd-291a-4030-9f28-a3cc6b5984cc" providerId="ADAL" clId="{F9D43F04-D22F-48D4-9BB9-486F9727B013}" dt="2024-05-02T08:29:13.045" v="41" actId="962"/>
          <ac:picMkLst>
            <pc:docMk/>
            <pc:sldMk cId="2368341932" sldId="260"/>
            <ac:picMk id="3" creationId="{A800CE54-5565-11A3-EBE9-AC46479CFDD1}"/>
          </ac:picMkLst>
        </pc:picChg>
      </pc:sldChg>
      <pc:sldChg chg="del">
        <pc:chgData name="ゆっくり市場調査論" userId="03e094fd-291a-4030-9f28-a3cc6b5984cc" providerId="ADAL" clId="{F9D43F04-D22F-48D4-9BB9-486F9727B013}" dt="2024-05-02T08:28:54.253" v="0" actId="47"/>
        <pc:sldMkLst>
          <pc:docMk/>
          <pc:sldMk cId="1128009376" sldId="261"/>
        </pc:sldMkLst>
      </pc:sldChg>
      <pc:sldChg chg="addSp modSp new mod">
        <pc:chgData name="ゆっくり市場調査論" userId="03e094fd-291a-4030-9f28-a3cc6b5984cc" providerId="ADAL" clId="{F9D43F04-D22F-48D4-9BB9-486F9727B013}" dt="2024-05-02T08:29:16.234" v="44" actId="962"/>
        <pc:sldMkLst>
          <pc:docMk/>
          <pc:sldMk cId="3432308580" sldId="261"/>
        </pc:sldMkLst>
        <pc:picChg chg="add mod">
          <ac:chgData name="ゆっくり市場調査論" userId="03e094fd-291a-4030-9f28-a3cc6b5984cc" providerId="ADAL" clId="{F9D43F04-D22F-48D4-9BB9-486F9727B013}" dt="2024-05-02T08:29:16.234" v="44" actId="962"/>
          <ac:picMkLst>
            <pc:docMk/>
            <pc:sldMk cId="3432308580" sldId="261"/>
            <ac:picMk id="3" creationId="{78D622A0-77E9-C974-FF18-984ED5E6B6A2}"/>
          </ac:picMkLst>
        </pc:picChg>
      </pc:sldChg>
      <pc:sldChg chg="addSp modSp new mod">
        <pc:chgData name="ゆっくり市場調査論" userId="03e094fd-291a-4030-9f28-a3cc6b5984cc" providerId="ADAL" clId="{F9D43F04-D22F-48D4-9BB9-486F9727B013}" dt="2024-05-02T08:29:22.406" v="47" actId="962"/>
        <pc:sldMkLst>
          <pc:docMk/>
          <pc:sldMk cId="3549253250" sldId="262"/>
        </pc:sldMkLst>
        <pc:picChg chg="add mod">
          <ac:chgData name="ゆっくり市場調査論" userId="03e094fd-291a-4030-9f28-a3cc6b5984cc" providerId="ADAL" clId="{F9D43F04-D22F-48D4-9BB9-486F9727B013}" dt="2024-05-02T08:29:22.406" v="47" actId="962"/>
          <ac:picMkLst>
            <pc:docMk/>
            <pc:sldMk cId="3549253250" sldId="262"/>
            <ac:picMk id="3" creationId="{75EE31F2-5E2B-0F64-7F9F-330CA488A207}"/>
          </ac:picMkLst>
        </pc:picChg>
      </pc:sldChg>
      <pc:sldChg chg="del">
        <pc:chgData name="ゆっくり市場調査論" userId="03e094fd-291a-4030-9f28-a3cc6b5984cc" providerId="ADAL" clId="{F9D43F04-D22F-48D4-9BB9-486F9727B013}" dt="2024-05-02T08:28:54.253" v="0" actId="47"/>
        <pc:sldMkLst>
          <pc:docMk/>
          <pc:sldMk cId="3999992612" sldId="262"/>
        </pc:sldMkLst>
      </pc:sldChg>
      <pc:sldChg chg="del">
        <pc:chgData name="ゆっくり市場調査論" userId="03e094fd-291a-4030-9f28-a3cc6b5984cc" providerId="ADAL" clId="{F9D43F04-D22F-48D4-9BB9-486F9727B013}" dt="2024-05-02T08:28:54.253" v="0" actId="47"/>
        <pc:sldMkLst>
          <pc:docMk/>
          <pc:sldMk cId="2601162370" sldId="263"/>
        </pc:sldMkLst>
      </pc:sldChg>
      <pc:sldChg chg="addSp modSp new mod">
        <pc:chgData name="ゆっくり市場調査論" userId="03e094fd-291a-4030-9f28-a3cc6b5984cc" providerId="ADAL" clId="{F9D43F04-D22F-48D4-9BB9-486F9727B013}" dt="2024-05-02T08:29:26.453" v="50" actId="962"/>
        <pc:sldMkLst>
          <pc:docMk/>
          <pc:sldMk cId="4051696126" sldId="263"/>
        </pc:sldMkLst>
        <pc:picChg chg="add mod">
          <ac:chgData name="ゆっくり市場調査論" userId="03e094fd-291a-4030-9f28-a3cc6b5984cc" providerId="ADAL" clId="{F9D43F04-D22F-48D4-9BB9-486F9727B013}" dt="2024-05-02T08:29:26.453" v="50" actId="962"/>
          <ac:picMkLst>
            <pc:docMk/>
            <pc:sldMk cId="4051696126" sldId="263"/>
            <ac:picMk id="3" creationId="{A9DDFC67-AFD1-99B5-3687-A68A81E757A9}"/>
          </ac:picMkLst>
        </pc:picChg>
      </pc:sldChg>
      <pc:sldChg chg="del">
        <pc:chgData name="ゆっくり市場調査論" userId="03e094fd-291a-4030-9f28-a3cc6b5984cc" providerId="ADAL" clId="{F9D43F04-D22F-48D4-9BB9-486F9727B013}" dt="2024-05-02T08:28:54.253" v="0" actId="47"/>
        <pc:sldMkLst>
          <pc:docMk/>
          <pc:sldMk cId="116972184" sldId="264"/>
        </pc:sldMkLst>
      </pc:sldChg>
      <pc:sldChg chg="addSp modSp new mod">
        <pc:chgData name="ゆっくり市場調査論" userId="03e094fd-291a-4030-9f28-a3cc6b5984cc" providerId="ADAL" clId="{F9D43F04-D22F-48D4-9BB9-486F9727B013}" dt="2024-05-02T08:29:29.913" v="53" actId="962"/>
        <pc:sldMkLst>
          <pc:docMk/>
          <pc:sldMk cId="3415893192" sldId="264"/>
        </pc:sldMkLst>
        <pc:picChg chg="add mod">
          <ac:chgData name="ゆっくり市場調査論" userId="03e094fd-291a-4030-9f28-a3cc6b5984cc" providerId="ADAL" clId="{F9D43F04-D22F-48D4-9BB9-486F9727B013}" dt="2024-05-02T08:29:29.913" v="53" actId="962"/>
          <ac:picMkLst>
            <pc:docMk/>
            <pc:sldMk cId="3415893192" sldId="264"/>
            <ac:picMk id="3" creationId="{85064454-AD7A-A1F3-0C4D-86F38F232EB2}"/>
          </ac:picMkLst>
        </pc:picChg>
      </pc:sldChg>
      <pc:sldChg chg="del">
        <pc:chgData name="ゆっくり市場調査論" userId="03e094fd-291a-4030-9f28-a3cc6b5984cc" providerId="ADAL" clId="{F9D43F04-D22F-48D4-9BB9-486F9727B013}" dt="2024-05-02T08:28:54.253" v="0" actId="47"/>
        <pc:sldMkLst>
          <pc:docMk/>
          <pc:sldMk cId="2320711093" sldId="265"/>
        </pc:sldMkLst>
      </pc:sldChg>
      <pc:sldChg chg="addSp modSp new mod">
        <pc:chgData name="ゆっくり市場調査論" userId="03e094fd-291a-4030-9f28-a3cc6b5984cc" providerId="ADAL" clId="{F9D43F04-D22F-48D4-9BB9-486F9727B013}" dt="2024-05-02T08:29:34.382" v="56" actId="962"/>
        <pc:sldMkLst>
          <pc:docMk/>
          <pc:sldMk cId="2429442957" sldId="265"/>
        </pc:sldMkLst>
        <pc:picChg chg="add mod">
          <ac:chgData name="ゆっくり市場調査論" userId="03e094fd-291a-4030-9f28-a3cc6b5984cc" providerId="ADAL" clId="{F9D43F04-D22F-48D4-9BB9-486F9727B013}" dt="2024-05-02T08:29:34.382" v="56" actId="962"/>
          <ac:picMkLst>
            <pc:docMk/>
            <pc:sldMk cId="2429442957" sldId="265"/>
            <ac:picMk id="3" creationId="{FE43217C-9038-913A-52E9-9564137ADA92}"/>
          </ac:picMkLst>
        </pc:picChg>
      </pc:sldChg>
      <pc:sldChg chg="addSp modSp new mod">
        <pc:chgData name="ゆっくり市場調査論" userId="03e094fd-291a-4030-9f28-a3cc6b5984cc" providerId="ADAL" clId="{F9D43F04-D22F-48D4-9BB9-486F9727B013}" dt="2024-05-02T08:29:38.681" v="59" actId="962"/>
        <pc:sldMkLst>
          <pc:docMk/>
          <pc:sldMk cId="1207860882" sldId="266"/>
        </pc:sldMkLst>
        <pc:picChg chg="add mod">
          <ac:chgData name="ゆっくり市場調査論" userId="03e094fd-291a-4030-9f28-a3cc6b5984cc" providerId="ADAL" clId="{F9D43F04-D22F-48D4-9BB9-486F9727B013}" dt="2024-05-02T08:29:38.681" v="59" actId="962"/>
          <ac:picMkLst>
            <pc:docMk/>
            <pc:sldMk cId="1207860882" sldId="266"/>
            <ac:picMk id="3" creationId="{B1E28E2B-F58E-38E5-4492-EB4BBF018A8F}"/>
          </ac:picMkLst>
        </pc:picChg>
      </pc:sldChg>
      <pc:sldChg chg="del">
        <pc:chgData name="ゆっくり市場調査論" userId="03e094fd-291a-4030-9f28-a3cc6b5984cc" providerId="ADAL" clId="{F9D43F04-D22F-48D4-9BB9-486F9727B013}" dt="2024-05-02T08:28:54.253" v="0" actId="47"/>
        <pc:sldMkLst>
          <pc:docMk/>
          <pc:sldMk cId="2987503183" sldId="266"/>
        </pc:sldMkLst>
      </pc:sldChg>
      <pc:sldChg chg="addSp modSp new mod">
        <pc:chgData name="ゆっくり市場調査論" userId="03e094fd-291a-4030-9f28-a3cc6b5984cc" providerId="ADAL" clId="{F9D43F04-D22F-48D4-9BB9-486F9727B013}" dt="2024-05-02T08:29:42.867" v="62" actId="962"/>
        <pc:sldMkLst>
          <pc:docMk/>
          <pc:sldMk cId="793959338" sldId="267"/>
        </pc:sldMkLst>
        <pc:picChg chg="add mod">
          <ac:chgData name="ゆっくり市場調査論" userId="03e094fd-291a-4030-9f28-a3cc6b5984cc" providerId="ADAL" clId="{F9D43F04-D22F-48D4-9BB9-486F9727B013}" dt="2024-05-02T08:29:42.867" v="62" actId="962"/>
          <ac:picMkLst>
            <pc:docMk/>
            <pc:sldMk cId="793959338" sldId="267"/>
            <ac:picMk id="3" creationId="{0FD3FFCD-12B9-27FA-4633-AD56B9E13CC1}"/>
          </ac:picMkLst>
        </pc:picChg>
      </pc:sldChg>
      <pc:sldChg chg="del">
        <pc:chgData name="ゆっくり市場調査論" userId="03e094fd-291a-4030-9f28-a3cc6b5984cc" providerId="ADAL" clId="{F9D43F04-D22F-48D4-9BB9-486F9727B013}" dt="2024-05-02T08:28:54.253" v="0" actId="47"/>
        <pc:sldMkLst>
          <pc:docMk/>
          <pc:sldMk cId="3736415925" sldId="267"/>
        </pc:sldMkLst>
      </pc:sldChg>
      <pc:sldChg chg="addSp modSp new mod">
        <pc:chgData name="ゆっくり市場調査論" userId="03e094fd-291a-4030-9f28-a3cc6b5984cc" providerId="ADAL" clId="{F9D43F04-D22F-48D4-9BB9-486F9727B013}" dt="2024-05-02T08:29:46.801" v="65" actId="962"/>
        <pc:sldMkLst>
          <pc:docMk/>
          <pc:sldMk cId="117766530" sldId="268"/>
        </pc:sldMkLst>
        <pc:picChg chg="add mod">
          <ac:chgData name="ゆっくり市場調査論" userId="03e094fd-291a-4030-9f28-a3cc6b5984cc" providerId="ADAL" clId="{F9D43F04-D22F-48D4-9BB9-486F9727B013}" dt="2024-05-02T08:29:46.801" v="65" actId="962"/>
          <ac:picMkLst>
            <pc:docMk/>
            <pc:sldMk cId="117766530" sldId="268"/>
            <ac:picMk id="3" creationId="{4C3A7C96-65C5-6FC9-3D11-0C59CFF22124}"/>
          </ac:picMkLst>
        </pc:picChg>
      </pc:sldChg>
      <pc:sldChg chg="del">
        <pc:chgData name="ゆっくり市場調査論" userId="03e094fd-291a-4030-9f28-a3cc6b5984cc" providerId="ADAL" clId="{F9D43F04-D22F-48D4-9BB9-486F9727B013}" dt="2024-05-02T08:28:54.253" v="0" actId="47"/>
        <pc:sldMkLst>
          <pc:docMk/>
          <pc:sldMk cId="3852464406" sldId="268"/>
        </pc:sldMkLst>
      </pc:sldChg>
      <pc:sldChg chg="addSp modSp new mod">
        <pc:chgData name="ゆっくり市場調査論" userId="03e094fd-291a-4030-9f28-a3cc6b5984cc" providerId="ADAL" clId="{F9D43F04-D22F-48D4-9BB9-486F9727B013}" dt="2024-05-02T08:29:51.940" v="68" actId="962"/>
        <pc:sldMkLst>
          <pc:docMk/>
          <pc:sldMk cId="168885117" sldId="269"/>
        </pc:sldMkLst>
        <pc:picChg chg="add mod">
          <ac:chgData name="ゆっくり市場調査論" userId="03e094fd-291a-4030-9f28-a3cc6b5984cc" providerId="ADAL" clId="{F9D43F04-D22F-48D4-9BB9-486F9727B013}" dt="2024-05-02T08:29:51.940" v="68" actId="962"/>
          <ac:picMkLst>
            <pc:docMk/>
            <pc:sldMk cId="168885117" sldId="269"/>
            <ac:picMk id="3" creationId="{16855DF6-7E5F-CC26-5583-E7D58666F7A2}"/>
          </ac:picMkLst>
        </pc:picChg>
      </pc:sldChg>
      <pc:sldChg chg="del">
        <pc:chgData name="ゆっくり市場調査論" userId="03e094fd-291a-4030-9f28-a3cc6b5984cc" providerId="ADAL" clId="{F9D43F04-D22F-48D4-9BB9-486F9727B013}" dt="2024-05-02T08:28:54.253" v="0" actId="47"/>
        <pc:sldMkLst>
          <pc:docMk/>
          <pc:sldMk cId="1653068331" sldId="269"/>
        </pc:sldMkLst>
      </pc:sldChg>
      <pc:sldChg chg="del">
        <pc:chgData name="ゆっくり市場調査論" userId="03e094fd-291a-4030-9f28-a3cc6b5984cc" providerId="ADAL" clId="{F9D43F04-D22F-48D4-9BB9-486F9727B013}" dt="2024-05-02T08:28:54.253" v="0" actId="47"/>
        <pc:sldMkLst>
          <pc:docMk/>
          <pc:sldMk cId="2795132050" sldId="270"/>
        </pc:sldMkLst>
      </pc:sldChg>
      <pc:sldChg chg="addSp modSp new mod">
        <pc:chgData name="ゆっくり市場調査論" userId="03e094fd-291a-4030-9f28-a3cc6b5984cc" providerId="ADAL" clId="{F9D43F04-D22F-48D4-9BB9-486F9727B013}" dt="2024-05-02T08:29:55.815" v="71" actId="962"/>
        <pc:sldMkLst>
          <pc:docMk/>
          <pc:sldMk cId="3856275955" sldId="270"/>
        </pc:sldMkLst>
        <pc:picChg chg="add mod">
          <ac:chgData name="ゆっくり市場調査論" userId="03e094fd-291a-4030-9f28-a3cc6b5984cc" providerId="ADAL" clId="{F9D43F04-D22F-48D4-9BB9-486F9727B013}" dt="2024-05-02T08:29:55.815" v="71" actId="962"/>
          <ac:picMkLst>
            <pc:docMk/>
            <pc:sldMk cId="3856275955" sldId="270"/>
            <ac:picMk id="3" creationId="{CFADA5B5-E512-99C9-E337-A9C424AAF155}"/>
          </ac:picMkLst>
        </pc:picChg>
      </pc:sldChg>
      <pc:sldChg chg="del">
        <pc:chgData name="ゆっくり市場調査論" userId="03e094fd-291a-4030-9f28-a3cc6b5984cc" providerId="ADAL" clId="{F9D43F04-D22F-48D4-9BB9-486F9727B013}" dt="2024-05-02T08:28:54.253" v="0" actId="47"/>
        <pc:sldMkLst>
          <pc:docMk/>
          <pc:sldMk cId="3228269396" sldId="271"/>
        </pc:sldMkLst>
      </pc:sldChg>
      <pc:sldChg chg="addSp modSp new mod">
        <pc:chgData name="ゆっくり市場調査論" userId="03e094fd-291a-4030-9f28-a3cc6b5984cc" providerId="ADAL" clId="{F9D43F04-D22F-48D4-9BB9-486F9727B013}" dt="2024-05-02T08:30:00.075" v="74" actId="962"/>
        <pc:sldMkLst>
          <pc:docMk/>
          <pc:sldMk cId="3878804143" sldId="271"/>
        </pc:sldMkLst>
        <pc:picChg chg="add mod">
          <ac:chgData name="ゆっくり市場調査論" userId="03e094fd-291a-4030-9f28-a3cc6b5984cc" providerId="ADAL" clId="{F9D43F04-D22F-48D4-9BB9-486F9727B013}" dt="2024-05-02T08:30:00.075" v="74" actId="962"/>
          <ac:picMkLst>
            <pc:docMk/>
            <pc:sldMk cId="3878804143" sldId="271"/>
            <ac:picMk id="3" creationId="{F6B80573-DE62-F2D4-03A8-07FCE41C5B02}"/>
          </ac:picMkLst>
        </pc:picChg>
      </pc:sldChg>
      <pc:sldChg chg="del">
        <pc:chgData name="ゆっくり市場調査論" userId="03e094fd-291a-4030-9f28-a3cc6b5984cc" providerId="ADAL" clId="{F9D43F04-D22F-48D4-9BB9-486F9727B013}" dt="2024-05-02T08:28:54.253" v="0" actId="47"/>
        <pc:sldMkLst>
          <pc:docMk/>
          <pc:sldMk cId="780041108" sldId="272"/>
        </pc:sldMkLst>
      </pc:sldChg>
      <pc:sldChg chg="addSp modSp new mod">
        <pc:chgData name="ゆっくり市場調査論" userId="03e094fd-291a-4030-9f28-a3cc6b5984cc" providerId="ADAL" clId="{F9D43F04-D22F-48D4-9BB9-486F9727B013}" dt="2024-05-02T08:30:05.044" v="77" actId="962"/>
        <pc:sldMkLst>
          <pc:docMk/>
          <pc:sldMk cId="1473922795" sldId="272"/>
        </pc:sldMkLst>
        <pc:picChg chg="add mod">
          <ac:chgData name="ゆっくり市場調査論" userId="03e094fd-291a-4030-9f28-a3cc6b5984cc" providerId="ADAL" clId="{F9D43F04-D22F-48D4-9BB9-486F9727B013}" dt="2024-05-02T08:30:05.044" v="77" actId="962"/>
          <ac:picMkLst>
            <pc:docMk/>
            <pc:sldMk cId="1473922795" sldId="272"/>
            <ac:picMk id="3" creationId="{32125783-FA31-7A47-FA77-175DA533BDEB}"/>
          </ac:picMkLst>
        </pc:picChg>
      </pc:sldChg>
      <pc:sldChg chg="del">
        <pc:chgData name="ゆっくり市場調査論" userId="03e094fd-291a-4030-9f28-a3cc6b5984cc" providerId="ADAL" clId="{F9D43F04-D22F-48D4-9BB9-486F9727B013}" dt="2024-05-02T08:28:54.253" v="0" actId="47"/>
        <pc:sldMkLst>
          <pc:docMk/>
          <pc:sldMk cId="2252378318" sldId="273"/>
        </pc:sldMkLst>
      </pc:sldChg>
      <pc:sldChg chg="addSp modSp new mod">
        <pc:chgData name="ゆっくり市場調査論" userId="03e094fd-291a-4030-9f28-a3cc6b5984cc" providerId="ADAL" clId="{F9D43F04-D22F-48D4-9BB9-486F9727B013}" dt="2024-05-02T08:30:08.744" v="80" actId="962"/>
        <pc:sldMkLst>
          <pc:docMk/>
          <pc:sldMk cId="3356236844" sldId="273"/>
        </pc:sldMkLst>
        <pc:picChg chg="add mod">
          <ac:chgData name="ゆっくり市場調査論" userId="03e094fd-291a-4030-9f28-a3cc6b5984cc" providerId="ADAL" clId="{F9D43F04-D22F-48D4-9BB9-486F9727B013}" dt="2024-05-02T08:30:08.744" v="80" actId="962"/>
          <ac:picMkLst>
            <pc:docMk/>
            <pc:sldMk cId="3356236844" sldId="273"/>
            <ac:picMk id="3" creationId="{FA720243-5C88-456E-6A8D-4FB89ACEC458}"/>
          </ac:picMkLst>
        </pc:picChg>
      </pc:sldChg>
      <pc:sldChg chg="del">
        <pc:chgData name="ゆっくり市場調査論" userId="03e094fd-291a-4030-9f28-a3cc6b5984cc" providerId="ADAL" clId="{F9D43F04-D22F-48D4-9BB9-486F9727B013}" dt="2024-05-02T08:28:54.253" v="0" actId="47"/>
        <pc:sldMkLst>
          <pc:docMk/>
          <pc:sldMk cId="369338621" sldId="274"/>
        </pc:sldMkLst>
      </pc:sldChg>
      <pc:sldChg chg="addSp modSp new mod">
        <pc:chgData name="ゆっくり市場調査論" userId="03e094fd-291a-4030-9f28-a3cc6b5984cc" providerId="ADAL" clId="{F9D43F04-D22F-48D4-9BB9-486F9727B013}" dt="2024-05-02T08:30:12.710" v="83" actId="962"/>
        <pc:sldMkLst>
          <pc:docMk/>
          <pc:sldMk cId="4289400200" sldId="274"/>
        </pc:sldMkLst>
        <pc:picChg chg="add mod">
          <ac:chgData name="ゆっくり市場調査論" userId="03e094fd-291a-4030-9f28-a3cc6b5984cc" providerId="ADAL" clId="{F9D43F04-D22F-48D4-9BB9-486F9727B013}" dt="2024-05-02T08:30:12.710" v="83" actId="962"/>
          <ac:picMkLst>
            <pc:docMk/>
            <pc:sldMk cId="4289400200" sldId="274"/>
            <ac:picMk id="3" creationId="{6A98D14E-3651-F3A9-1E7C-CFC591331EA0}"/>
          </ac:picMkLst>
        </pc:picChg>
      </pc:sldChg>
      <pc:sldChg chg="del">
        <pc:chgData name="ゆっくり市場調査論" userId="03e094fd-291a-4030-9f28-a3cc6b5984cc" providerId="ADAL" clId="{F9D43F04-D22F-48D4-9BB9-486F9727B013}" dt="2024-05-02T08:28:54.253" v="0" actId="47"/>
        <pc:sldMkLst>
          <pc:docMk/>
          <pc:sldMk cId="2821053896" sldId="275"/>
        </pc:sldMkLst>
      </pc:sldChg>
      <pc:sldChg chg="addSp modSp new mod">
        <pc:chgData name="ゆっくり市場調査論" userId="03e094fd-291a-4030-9f28-a3cc6b5984cc" providerId="ADAL" clId="{F9D43F04-D22F-48D4-9BB9-486F9727B013}" dt="2024-05-02T08:30:16.966" v="86" actId="962"/>
        <pc:sldMkLst>
          <pc:docMk/>
          <pc:sldMk cId="3511194323" sldId="275"/>
        </pc:sldMkLst>
        <pc:picChg chg="add mod">
          <ac:chgData name="ゆっくり市場調査論" userId="03e094fd-291a-4030-9f28-a3cc6b5984cc" providerId="ADAL" clId="{F9D43F04-D22F-48D4-9BB9-486F9727B013}" dt="2024-05-02T08:30:16.966" v="86" actId="962"/>
          <ac:picMkLst>
            <pc:docMk/>
            <pc:sldMk cId="3511194323" sldId="275"/>
            <ac:picMk id="3" creationId="{7A50B82D-DB6B-38C1-17B7-51BD419B3136}"/>
          </ac:picMkLst>
        </pc:picChg>
      </pc:sldChg>
      <pc:sldChg chg="del">
        <pc:chgData name="ゆっくり市場調査論" userId="03e094fd-291a-4030-9f28-a3cc6b5984cc" providerId="ADAL" clId="{F9D43F04-D22F-48D4-9BB9-486F9727B013}" dt="2024-05-02T08:28:54.253" v="0" actId="47"/>
        <pc:sldMkLst>
          <pc:docMk/>
          <pc:sldMk cId="1699977868" sldId="276"/>
        </pc:sldMkLst>
      </pc:sldChg>
      <pc:sldChg chg="addSp modSp new mod">
        <pc:chgData name="ゆっくり市場調査論" userId="03e094fd-291a-4030-9f28-a3cc6b5984cc" providerId="ADAL" clId="{F9D43F04-D22F-48D4-9BB9-486F9727B013}" dt="2024-05-02T08:30:20.471" v="89" actId="962"/>
        <pc:sldMkLst>
          <pc:docMk/>
          <pc:sldMk cId="2523722066" sldId="276"/>
        </pc:sldMkLst>
        <pc:picChg chg="add mod">
          <ac:chgData name="ゆっくり市場調査論" userId="03e094fd-291a-4030-9f28-a3cc6b5984cc" providerId="ADAL" clId="{F9D43F04-D22F-48D4-9BB9-486F9727B013}" dt="2024-05-02T08:30:20.471" v="89" actId="962"/>
          <ac:picMkLst>
            <pc:docMk/>
            <pc:sldMk cId="2523722066" sldId="276"/>
            <ac:picMk id="3" creationId="{40993681-29F3-A5CD-D49E-30EA7F9D5728}"/>
          </ac:picMkLst>
        </pc:picChg>
      </pc:sldChg>
      <pc:sldChg chg="del">
        <pc:chgData name="ゆっくり市場調査論" userId="03e094fd-291a-4030-9f28-a3cc6b5984cc" providerId="ADAL" clId="{F9D43F04-D22F-48D4-9BB9-486F9727B013}" dt="2024-05-02T08:28:54.253" v="0" actId="47"/>
        <pc:sldMkLst>
          <pc:docMk/>
          <pc:sldMk cId="2903100182" sldId="277"/>
        </pc:sldMkLst>
      </pc:sldChg>
      <pc:sldChg chg="addSp modSp new mod">
        <pc:chgData name="ゆっくり市場調査論" userId="03e094fd-291a-4030-9f28-a3cc6b5984cc" providerId="ADAL" clId="{F9D43F04-D22F-48D4-9BB9-486F9727B013}" dt="2024-05-02T08:30:24.285" v="92" actId="962"/>
        <pc:sldMkLst>
          <pc:docMk/>
          <pc:sldMk cId="3659444066" sldId="277"/>
        </pc:sldMkLst>
        <pc:picChg chg="add mod">
          <ac:chgData name="ゆっくり市場調査論" userId="03e094fd-291a-4030-9f28-a3cc6b5984cc" providerId="ADAL" clId="{F9D43F04-D22F-48D4-9BB9-486F9727B013}" dt="2024-05-02T08:30:24.285" v="92" actId="962"/>
          <ac:picMkLst>
            <pc:docMk/>
            <pc:sldMk cId="3659444066" sldId="277"/>
            <ac:picMk id="3" creationId="{C89E7C43-213A-C512-C445-F856CE0475C7}"/>
          </ac:picMkLst>
        </pc:picChg>
      </pc:sldChg>
      <pc:sldChg chg="del">
        <pc:chgData name="ゆっくり市場調査論" userId="03e094fd-291a-4030-9f28-a3cc6b5984cc" providerId="ADAL" clId="{F9D43F04-D22F-48D4-9BB9-486F9727B013}" dt="2024-05-02T08:28:54.253" v="0" actId="47"/>
        <pc:sldMkLst>
          <pc:docMk/>
          <pc:sldMk cId="1778778593" sldId="278"/>
        </pc:sldMkLst>
      </pc:sldChg>
      <pc:sldChg chg="addSp modSp new mod">
        <pc:chgData name="ゆっくり市場調査論" userId="03e094fd-291a-4030-9f28-a3cc6b5984cc" providerId="ADAL" clId="{F9D43F04-D22F-48D4-9BB9-486F9727B013}" dt="2024-05-02T08:30:27.903" v="95" actId="962"/>
        <pc:sldMkLst>
          <pc:docMk/>
          <pc:sldMk cId="1850729670" sldId="278"/>
        </pc:sldMkLst>
        <pc:picChg chg="add mod">
          <ac:chgData name="ゆっくり市場調査論" userId="03e094fd-291a-4030-9f28-a3cc6b5984cc" providerId="ADAL" clId="{F9D43F04-D22F-48D4-9BB9-486F9727B013}" dt="2024-05-02T08:30:27.903" v="95" actId="962"/>
          <ac:picMkLst>
            <pc:docMk/>
            <pc:sldMk cId="1850729670" sldId="278"/>
            <ac:picMk id="3" creationId="{0FE926EC-E22F-D010-08A1-71F71755C72D}"/>
          </ac:picMkLst>
        </pc:picChg>
      </pc:sldChg>
      <pc:sldChg chg="new del">
        <pc:chgData name="ゆっくり市場調査論" userId="03e094fd-291a-4030-9f28-a3cc6b5984cc" providerId="ADAL" clId="{F9D43F04-D22F-48D4-9BB9-486F9727B013}" dt="2024-05-02T08:30:30.801" v="96" actId="47"/>
        <pc:sldMkLst>
          <pc:docMk/>
          <pc:sldMk cId="3200787928" sldId="279"/>
        </pc:sldMkLst>
      </pc:sldChg>
      <pc:sldChg chg="new del">
        <pc:chgData name="ゆっくり市場調査論" userId="03e094fd-291a-4030-9f28-a3cc6b5984cc" providerId="ADAL" clId="{F9D43F04-D22F-48D4-9BB9-486F9727B013}" dt="2024-05-02T08:30:30.801" v="96" actId="47"/>
        <pc:sldMkLst>
          <pc:docMk/>
          <pc:sldMk cId="386159115" sldId="280"/>
        </pc:sldMkLst>
      </pc:sldChg>
      <pc:sldChg chg="new del">
        <pc:chgData name="ゆっくり市場調査論" userId="03e094fd-291a-4030-9f28-a3cc6b5984cc" providerId="ADAL" clId="{F9D43F04-D22F-48D4-9BB9-486F9727B013}" dt="2024-05-02T08:30:30.801" v="96" actId="47"/>
        <pc:sldMkLst>
          <pc:docMk/>
          <pc:sldMk cId="1368010382" sldId="281"/>
        </pc:sldMkLst>
      </pc:sldChg>
      <pc:sldChg chg="new del">
        <pc:chgData name="ゆっくり市場調査論" userId="03e094fd-291a-4030-9f28-a3cc6b5984cc" providerId="ADAL" clId="{F9D43F04-D22F-48D4-9BB9-486F9727B013}" dt="2024-05-02T08:30:30.801" v="96" actId="47"/>
        <pc:sldMkLst>
          <pc:docMk/>
          <pc:sldMk cId="3017817257" sldId="282"/>
        </pc:sldMkLst>
      </pc:sldChg>
    </pc:docChg>
  </pc:docChgLst>
  <pc:docChgLst>
    <pc:chgData name="ゆっくり市場調査論" userId="03e094fd-291a-4030-9f28-a3cc6b5984cc" providerId="ADAL" clId="{CB0E0BAD-0C81-4263-890F-246290A49BA9}"/>
    <pc:docChg chg="custSel modSld">
      <pc:chgData name="ゆっくり市場調査論" userId="03e094fd-291a-4030-9f28-a3cc6b5984cc" providerId="ADAL" clId="{CB0E0BAD-0C81-4263-890F-246290A49BA9}" dt="2024-01-08T09:04:23.163" v="3" actId="962"/>
      <pc:docMkLst>
        <pc:docMk/>
      </pc:docMkLst>
      <pc:sldChg chg="addSp delSp modSp mod">
        <pc:chgData name="ゆっくり市場調査論" userId="03e094fd-291a-4030-9f28-a3cc6b5984cc" providerId="ADAL" clId="{CB0E0BAD-0C81-4263-890F-246290A49BA9}" dt="2024-01-08T09:04:23.163" v="3" actId="962"/>
        <pc:sldMkLst>
          <pc:docMk/>
          <pc:sldMk cId="2252378318" sldId="273"/>
        </pc:sldMkLst>
        <pc:picChg chg="del">
          <ac:chgData name="ゆっくり市場調査論" userId="03e094fd-291a-4030-9f28-a3cc6b5984cc" providerId="ADAL" clId="{CB0E0BAD-0C81-4263-890F-246290A49BA9}" dt="2024-01-08T09:04:10.232" v="0" actId="478"/>
          <ac:picMkLst>
            <pc:docMk/>
            <pc:sldMk cId="2252378318" sldId="273"/>
            <ac:picMk id="3" creationId="{2C45D65E-29E4-CA5F-BFEE-5872425B3CD3}"/>
          </ac:picMkLst>
        </pc:picChg>
        <pc:picChg chg="add mod">
          <ac:chgData name="ゆっくり市場調査論" userId="03e094fd-291a-4030-9f28-a3cc6b5984cc" providerId="ADAL" clId="{CB0E0BAD-0C81-4263-890F-246290A49BA9}" dt="2024-01-08T09:04:23.163" v="3" actId="962"/>
          <ac:picMkLst>
            <pc:docMk/>
            <pc:sldMk cId="2252378318" sldId="273"/>
            <ac:picMk id="4" creationId="{225EE656-BD32-2CC1-8D6E-806E27EE96D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F1E424D-23B6-EFE4-BF55-613190B67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37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1E28E2B-F58E-38E5-4492-EB4BBF018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60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FD3FFCD-12B9-27FA-4633-AD56B9E13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59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C3A7C96-65C5-6FC9-3D11-0C59CFF22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6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6855DF6-7E5F-CC26-5583-E7D58666F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5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FADA5B5-E512-99C9-E337-A9C424AAF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75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6B80573-DE62-F2D4-03A8-07FCE41C5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04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カラフルな光のcg&#10;&#10;低い精度で自動的に生成された説明">
            <a:extLst>
              <a:ext uri="{FF2B5EF4-FFF2-40B4-BE49-F238E27FC236}">
                <a16:creationId xmlns:a16="http://schemas.microsoft.com/office/drawing/2014/main" id="{32125783-FA31-7A47-FA77-175DA533B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22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&#10;&#10;自動的に生成された説明">
            <a:extLst>
              <a:ext uri="{FF2B5EF4-FFF2-40B4-BE49-F238E27FC236}">
                <a16:creationId xmlns:a16="http://schemas.microsoft.com/office/drawing/2014/main" id="{FA720243-5C88-456E-6A8D-4FB89ACEC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36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, 折れ線グラフ&#10;&#10;自動的に生成された説明">
            <a:extLst>
              <a:ext uri="{FF2B5EF4-FFF2-40B4-BE49-F238E27FC236}">
                <a16:creationId xmlns:a16="http://schemas.microsoft.com/office/drawing/2014/main" id="{6A98D14E-3651-F3A9-1E7C-CFC591331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00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&#10;&#10;自動的に生成された説明">
            <a:extLst>
              <a:ext uri="{FF2B5EF4-FFF2-40B4-BE49-F238E27FC236}">
                <a16:creationId xmlns:a16="http://schemas.microsoft.com/office/drawing/2014/main" id="{7A50B82D-DB6B-38C1-17B7-51BD419B3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94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A18C20A-ACF1-7AAA-6032-7B38A2FE8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33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, 円グラフ&#10;&#10;自動的に生成された説明">
            <a:extLst>
              <a:ext uri="{FF2B5EF4-FFF2-40B4-BE49-F238E27FC236}">
                <a16:creationId xmlns:a16="http://schemas.microsoft.com/office/drawing/2014/main" id="{40993681-29F3-A5CD-D49E-30EA7F9D5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22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89E7C43-213A-C512-C445-F856CE047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44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FE926EC-E22F-D010-08A1-71F71755C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29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F2C6158-394D-A522-F39C-D2F399B1F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97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800CE54-5565-11A3-EBE9-AC46479CF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41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8D622A0-77E9-C974-FF18-984ED5E6B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08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飛ぶ, ノートパソコン, 暗い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75EE31F2-5E2B-0F64-7F9F-330CA488A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53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9DDFC67-AFD1-99B5-3687-A68A81E75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96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5064454-AD7A-A1F3-0C4D-86F38F232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93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E43217C-9038-913A-52E9-9564137AD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42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F264205F-DA8E-4EB9-AAFD-1284AF54BA5D}" vid="{C3DD3317-8EAC-436A-9FD1-D4AE5634E8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6</TotalTime>
  <Words>0</Words>
  <Application>Microsoft Office PowerPoint</Application>
  <PresentationFormat>ユーザー設定</PresentationFormat>
  <Paragraphs>0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5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最上　健児</cp:lastModifiedBy>
  <cp:revision>1</cp:revision>
  <dcterms:created xsi:type="dcterms:W3CDTF">2023-08-03T17:36:19Z</dcterms:created>
  <dcterms:modified xsi:type="dcterms:W3CDTF">2024-05-02T08:30:31Z</dcterms:modified>
</cp:coreProperties>
</file>