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2CD57-4991-43E4-A904-E9CC41A8188F}" v="25" dt="2024-05-02T04:33:13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6" d="100"/>
          <a:sy n="15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77F2CD57-4991-43E4-A904-E9CC41A8188F}"/>
    <pc:docChg chg="addSld delSld modSld">
      <pc:chgData name="ゆっくり市場調査論" userId="03e094fd-291a-4030-9f28-a3cc6b5984cc" providerId="ADAL" clId="{77F2CD57-4991-43E4-A904-E9CC41A8188F}" dt="2024-05-02T04:33:17.096" v="107" actId="47"/>
      <pc:docMkLst>
        <pc:docMk/>
      </pc:docMkLst>
      <pc:sldChg chg="new del">
        <pc:chgData name="ゆっくり市場調査論" userId="03e094fd-291a-4030-9f28-a3cc6b5984cc" providerId="ADAL" clId="{77F2CD57-4991-43E4-A904-E9CC41A8188F}" dt="2024-05-02T04:31:38.643" v="3" actId="47"/>
        <pc:sldMkLst>
          <pc:docMk/>
          <pc:sldMk cId="1724793742" sldId="256"/>
        </pc:sldMkLst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77F2CD57-4991-43E4-A904-E9CC41A8188F}" dt="2024-05-02T04:31:47.506" v="35" actId="962"/>
        <pc:sldMkLst>
          <pc:docMk/>
          <pc:sldMk cId="2649865177" sldId="257"/>
        </pc:sldMkLst>
        <pc:picChg chg="add mod">
          <ac:chgData name="ゆっくり市場調査論" userId="03e094fd-291a-4030-9f28-a3cc6b5984cc" providerId="ADAL" clId="{77F2CD57-4991-43E4-A904-E9CC41A8188F}" dt="2024-05-02T04:31:47.506" v="35" actId="962"/>
          <ac:picMkLst>
            <pc:docMk/>
            <pc:sldMk cId="2649865177" sldId="257"/>
            <ac:picMk id="3" creationId="{873B3DE0-5D80-899B-5DFB-B9219640C7EF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1520722620" sldId="258"/>
        </pc:sldMkLst>
      </pc:sldChg>
      <pc:sldChg chg="addSp modSp new mod">
        <pc:chgData name="ゆっくり市場調査論" userId="03e094fd-291a-4030-9f28-a3cc6b5984cc" providerId="ADAL" clId="{77F2CD57-4991-43E4-A904-E9CC41A8188F}" dt="2024-05-02T04:31:50.092" v="38" actId="962"/>
        <pc:sldMkLst>
          <pc:docMk/>
          <pc:sldMk cId="3497726547" sldId="258"/>
        </pc:sldMkLst>
        <pc:picChg chg="add mod">
          <ac:chgData name="ゆっくり市場調査論" userId="03e094fd-291a-4030-9f28-a3cc6b5984cc" providerId="ADAL" clId="{77F2CD57-4991-43E4-A904-E9CC41A8188F}" dt="2024-05-02T04:31:50.092" v="38" actId="962"/>
          <ac:picMkLst>
            <pc:docMk/>
            <pc:sldMk cId="3497726547" sldId="258"/>
            <ac:picMk id="3" creationId="{1209F40D-2896-4789-CD1A-8940777B9391}"/>
          </ac:picMkLst>
        </pc:picChg>
      </pc:sldChg>
      <pc:sldChg chg="addSp modSp new mod">
        <pc:chgData name="ゆっくり市場調査論" userId="03e094fd-291a-4030-9f28-a3cc6b5984cc" providerId="ADAL" clId="{77F2CD57-4991-43E4-A904-E9CC41A8188F}" dt="2024-05-02T04:31:53.391" v="41" actId="962"/>
        <pc:sldMkLst>
          <pc:docMk/>
          <pc:sldMk cId="1777226689" sldId="259"/>
        </pc:sldMkLst>
        <pc:picChg chg="add mod">
          <ac:chgData name="ゆっくり市場調査論" userId="03e094fd-291a-4030-9f28-a3cc6b5984cc" providerId="ADAL" clId="{77F2CD57-4991-43E4-A904-E9CC41A8188F}" dt="2024-05-02T04:31:53.391" v="41" actId="962"/>
          <ac:picMkLst>
            <pc:docMk/>
            <pc:sldMk cId="1777226689" sldId="259"/>
            <ac:picMk id="3" creationId="{23FC0A60-CE18-6EB5-9BED-614D1FF6ED39}"/>
          </ac:picMkLst>
        </pc:picChg>
      </pc:sldChg>
      <pc:sldChg chg="addSp modSp new mod">
        <pc:chgData name="ゆっくり市場調査論" userId="03e094fd-291a-4030-9f28-a3cc6b5984cc" providerId="ADAL" clId="{77F2CD57-4991-43E4-A904-E9CC41A8188F}" dt="2024-05-02T04:31:56.128" v="44" actId="962"/>
        <pc:sldMkLst>
          <pc:docMk/>
          <pc:sldMk cId="1241981261" sldId="260"/>
        </pc:sldMkLst>
        <pc:picChg chg="add mod">
          <ac:chgData name="ゆっくり市場調査論" userId="03e094fd-291a-4030-9f28-a3cc6b5984cc" providerId="ADAL" clId="{77F2CD57-4991-43E4-A904-E9CC41A8188F}" dt="2024-05-02T04:31:56.128" v="44" actId="962"/>
          <ac:picMkLst>
            <pc:docMk/>
            <pc:sldMk cId="1241981261" sldId="260"/>
            <ac:picMk id="3" creationId="{DC436D3C-688F-E248-7E9E-47A567C147B7}"/>
          </ac:picMkLst>
        </pc:picChg>
      </pc:sldChg>
      <pc:sldChg chg="addSp modSp new mod">
        <pc:chgData name="ゆっくり市場調査論" userId="03e094fd-291a-4030-9f28-a3cc6b5984cc" providerId="ADAL" clId="{77F2CD57-4991-43E4-A904-E9CC41A8188F}" dt="2024-05-02T04:32:05.276" v="47" actId="962"/>
        <pc:sldMkLst>
          <pc:docMk/>
          <pc:sldMk cId="948695801" sldId="261"/>
        </pc:sldMkLst>
        <pc:picChg chg="add mod">
          <ac:chgData name="ゆっくり市場調査論" userId="03e094fd-291a-4030-9f28-a3cc6b5984cc" providerId="ADAL" clId="{77F2CD57-4991-43E4-A904-E9CC41A8188F}" dt="2024-05-02T04:32:05.276" v="47" actId="962"/>
          <ac:picMkLst>
            <pc:docMk/>
            <pc:sldMk cId="948695801" sldId="261"/>
            <ac:picMk id="3" creationId="{CE22F866-952B-CD34-71E7-D08F27579777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77F2CD57-4991-43E4-A904-E9CC41A8188F}" dt="2024-05-02T04:32:10.544" v="50" actId="962"/>
        <pc:sldMkLst>
          <pc:docMk/>
          <pc:sldMk cId="125131485" sldId="262"/>
        </pc:sldMkLst>
        <pc:picChg chg="add mod">
          <ac:chgData name="ゆっくり市場調査論" userId="03e094fd-291a-4030-9f28-a3cc6b5984cc" providerId="ADAL" clId="{77F2CD57-4991-43E4-A904-E9CC41A8188F}" dt="2024-05-02T04:32:10.544" v="50" actId="962"/>
          <ac:picMkLst>
            <pc:docMk/>
            <pc:sldMk cId="125131485" sldId="262"/>
            <ac:picMk id="3" creationId="{E215281E-601F-5ECE-048A-132F3E57F8F0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77F2CD57-4991-43E4-A904-E9CC41A8188F}" dt="2024-05-02T04:32:13.231" v="53" actId="962"/>
        <pc:sldMkLst>
          <pc:docMk/>
          <pc:sldMk cId="2294283773" sldId="263"/>
        </pc:sldMkLst>
        <pc:picChg chg="add mod">
          <ac:chgData name="ゆっくり市場調査論" userId="03e094fd-291a-4030-9f28-a3cc6b5984cc" providerId="ADAL" clId="{77F2CD57-4991-43E4-A904-E9CC41A8188F}" dt="2024-05-02T04:32:13.231" v="53" actId="962"/>
          <ac:picMkLst>
            <pc:docMk/>
            <pc:sldMk cId="2294283773" sldId="263"/>
            <ac:picMk id="3" creationId="{5B43E403-6EF6-880E-D52A-CDB2FFFCFB85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2601162370" sldId="263"/>
        </pc:sldMkLst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77F2CD57-4991-43E4-A904-E9CC41A8188F}" dt="2024-05-02T04:32:16.397" v="56" actId="962"/>
        <pc:sldMkLst>
          <pc:docMk/>
          <pc:sldMk cId="3269928867" sldId="264"/>
        </pc:sldMkLst>
        <pc:picChg chg="add mod">
          <ac:chgData name="ゆっくり市場調査論" userId="03e094fd-291a-4030-9f28-a3cc6b5984cc" providerId="ADAL" clId="{77F2CD57-4991-43E4-A904-E9CC41A8188F}" dt="2024-05-02T04:32:16.397" v="56" actId="962"/>
          <ac:picMkLst>
            <pc:docMk/>
            <pc:sldMk cId="3269928867" sldId="264"/>
            <ac:picMk id="3" creationId="{F60D5C56-A065-4CF7-B410-779F0AFB2810}"/>
          </ac:picMkLst>
        </pc:picChg>
      </pc:sldChg>
      <pc:sldChg chg="addSp modSp new mod">
        <pc:chgData name="ゆっくり市場調査論" userId="03e094fd-291a-4030-9f28-a3cc6b5984cc" providerId="ADAL" clId="{77F2CD57-4991-43E4-A904-E9CC41A8188F}" dt="2024-05-02T04:32:20.464" v="59" actId="962"/>
        <pc:sldMkLst>
          <pc:docMk/>
          <pc:sldMk cId="1805232226" sldId="265"/>
        </pc:sldMkLst>
        <pc:picChg chg="add mod">
          <ac:chgData name="ゆっくり市場調査論" userId="03e094fd-291a-4030-9f28-a3cc6b5984cc" providerId="ADAL" clId="{77F2CD57-4991-43E4-A904-E9CC41A8188F}" dt="2024-05-02T04:32:20.464" v="59" actId="962"/>
          <ac:picMkLst>
            <pc:docMk/>
            <pc:sldMk cId="1805232226" sldId="265"/>
            <ac:picMk id="3" creationId="{8853FB5B-B380-D0AC-35B3-A7F950AA76F3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2320711093" sldId="265"/>
        </pc:sldMkLst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2987503183" sldId="266"/>
        </pc:sldMkLst>
      </pc:sldChg>
      <pc:sldChg chg="addSp modSp new mod">
        <pc:chgData name="ゆっくり市場調査論" userId="03e094fd-291a-4030-9f28-a3cc6b5984cc" providerId="ADAL" clId="{77F2CD57-4991-43E4-A904-E9CC41A8188F}" dt="2024-05-02T04:32:23.544" v="62" actId="962"/>
        <pc:sldMkLst>
          <pc:docMk/>
          <pc:sldMk cId="3453664814" sldId="266"/>
        </pc:sldMkLst>
        <pc:picChg chg="add mod">
          <ac:chgData name="ゆっくり市場調査論" userId="03e094fd-291a-4030-9f28-a3cc6b5984cc" providerId="ADAL" clId="{77F2CD57-4991-43E4-A904-E9CC41A8188F}" dt="2024-05-02T04:32:23.544" v="62" actId="962"/>
          <ac:picMkLst>
            <pc:docMk/>
            <pc:sldMk cId="3453664814" sldId="266"/>
            <ac:picMk id="3" creationId="{CAE703E2-F9A8-737B-D9AE-D8C96AEC72F2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391204496" sldId="267"/>
        </pc:sldMkLst>
      </pc:sldChg>
      <pc:sldChg chg="addSp modSp new mod">
        <pc:chgData name="ゆっくり市場調査論" userId="03e094fd-291a-4030-9f28-a3cc6b5984cc" providerId="ADAL" clId="{77F2CD57-4991-43E4-A904-E9CC41A8188F}" dt="2024-05-02T04:32:26.742" v="65" actId="962"/>
        <pc:sldMkLst>
          <pc:docMk/>
          <pc:sldMk cId="1889951635" sldId="267"/>
        </pc:sldMkLst>
        <pc:picChg chg="add mod">
          <ac:chgData name="ゆっくり市場調査論" userId="03e094fd-291a-4030-9f28-a3cc6b5984cc" providerId="ADAL" clId="{77F2CD57-4991-43E4-A904-E9CC41A8188F}" dt="2024-05-02T04:32:26.742" v="65" actId="962"/>
          <ac:picMkLst>
            <pc:docMk/>
            <pc:sldMk cId="1889951635" sldId="267"/>
            <ac:picMk id="3" creationId="{9752D12B-6784-C586-762F-256C6863629E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2131950986" sldId="268"/>
        </pc:sldMkLst>
      </pc:sldChg>
      <pc:sldChg chg="addSp modSp new mod">
        <pc:chgData name="ゆっくり市場調査論" userId="03e094fd-291a-4030-9f28-a3cc6b5984cc" providerId="ADAL" clId="{77F2CD57-4991-43E4-A904-E9CC41A8188F}" dt="2024-05-02T04:32:30.603" v="68" actId="962"/>
        <pc:sldMkLst>
          <pc:docMk/>
          <pc:sldMk cId="2672360854" sldId="268"/>
        </pc:sldMkLst>
        <pc:picChg chg="add mod">
          <ac:chgData name="ゆっくり市場調査論" userId="03e094fd-291a-4030-9f28-a3cc6b5984cc" providerId="ADAL" clId="{77F2CD57-4991-43E4-A904-E9CC41A8188F}" dt="2024-05-02T04:32:30.603" v="68" actId="962"/>
          <ac:picMkLst>
            <pc:docMk/>
            <pc:sldMk cId="2672360854" sldId="268"/>
            <ac:picMk id="3" creationId="{6B4646EE-D5B4-D5CC-4987-657DCDC694A3}"/>
          </ac:picMkLst>
        </pc:picChg>
      </pc:sldChg>
      <pc:sldChg chg="addSp modSp new mod">
        <pc:chgData name="ゆっくり市場調査論" userId="03e094fd-291a-4030-9f28-a3cc6b5984cc" providerId="ADAL" clId="{77F2CD57-4991-43E4-A904-E9CC41A8188F}" dt="2024-05-02T04:32:33.782" v="71" actId="962"/>
        <pc:sldMkLst>
          <pc:docMk/>
          <pc:sldMk cId="497002410" sldId="269"/>
        </pc:sldMkLst>
        <pc:picChg chg="add mod">
          <ac:chgData name="ゆっくり市場調査論" userId="03e094fd-291a-4030-9f28-a3cc6b5984cc" providerId="ADAL" clId="{77F2CD57-4991-43E4-A904-E9CC41A8188F}" dt="2024-05-02T04:32:33.782" v="71" actId="962"/>
          <ac:picMkLst>
            <pc:docMk/>
            <pc:sldMk cId="497002410" sldId="269"/>
            <ac:picMk id="3" creationId="{412B1C4F-ABA9-BA82-D901-414BE1AA2691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2370783070" sldId="269"/>
        </pc:sldMkLst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2272781022" sldId="270"/>
        </pc:sldMkLst>
      </pc:sldChg>
      <pc:sldChg chg="addSp modSp new mod">
        <pc:chgData name="ゆっくり市場調査論" userId="03e094fd-291a-4030-9f28-a3cc6b5984cc" providerId="ADAL" clId="{77F2CD57-4991-43E4-A904-E9CC41A8188F}" dt="2024-05-02T04:32:36.700" v="74" actId="962"/>
        <pc:sldMkLst>
          <pc:docMk/>
          <pc:sldMk cId="2472731973" sldId="270"/>
        </pc:sldMkLst>
        <pc:picChg chg="add mod">
          <ac:chgData name="ゆっくり市場調査論" userId="03e094fd-291a-4030-9f28-a3cc6b5984cc" providerId="ADAL" clId="{77F2CD57-4991-43E4-A904-E9CC41A8188F}" dt="2024-05-02T04:32:36.700" v="74" actId="962"/>
          <ac:picMkLst>
            <pc:docMk/>
            <pc:sldMk cId="2472731973" sldId="270"/>
            <ac:picMk id="3" creationId="{20215ECF-EC9A-9E1C-9A80-8E9CE538DD83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2486811342" sldId="271"/>
        </pc:sldMkLst>
      </pc:sldChg>
      <pc:sldChg chg="addSp modSp new mod">
        <pc:chgData name="ゆっくり市場調査論" userId="03e094fd-291a-4030-9f28-a3cc6b5984cc" providerId="ADAL" clId="{77F2CD57-4991-43E4-A904-E9CC41A8188F}" dt="2024-05-02T04:32:40.053" v="77" actId="962"/>
        <pc:sldMkLst>
          <pc:docMk/>
          <pc:sldMk cId="3560905811" sldId="271"/>
        </pc:sldMkLst>
        <pc:picChg chg="add mod">
          <ac:chgData name="ゆっくり市場調査論" userId="03e094fd-291a-4030-9f28-a3cc6b5984cc" providerId="ADAL" clId="{77F2CD57-4991-43E4-A904-E9CC41A8188F}" dt="2024-05-02T04:32:40.053" v="77" actId="962"/>
          <ac:picMkLst>
            <pc:docMk/>
            <pc:sldMk cId="3560905811" sldId="271"/>
            <ac:picMk id="3" creationId="{521194B8-22D8-E922-318D-88B889F14453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224285843" sldId="272"/>
        </pc:sldMkLst>
      </pc:sldChg>
      <pc:sldChg chg="addSp modSp new mod">
        <pc:chgData name="ゆっくり市場調査論" userId="03e094fd-291a-4030-9f28-a3cc6b5984cc" providerId="ADAL" clId="{77F2CD57-4991-43E4-A904-E9CC41A8188F}" dt="2024-05-02T04:32:43.408" v="80" actId="962"/>
        <pc:sldMkLst>
          <pc:docMk/>
          <pc:sldMk cId="902353137" sldId="272"/>
        </pc:sldMkLst>
        <pc:picChg chg="add mod">
          <ac:chgData name="ゆっくり市場調査論" userId="03e094fd-291a-4030-9f28-a3cc6b5984cc" providerId="ADAL" clId="{77F2CD57-4991-43E4-A904-E9CC41A8188F}" dt="2024-05-02T04:32:43.408" v="80" actId="962"/>
          <ac:picMkLst>
            <pc:docMk/>
            <pc:sldMk cId="902353137" sldId="272"/>
            <ac:picMk id="3" creationId="{867C3301-4083-9592-E946-3FA371673548}"/>
          </ac:picMkLst>
        </pc:picChg>
      </pc:sldChg>
      <pc:sldChg chg="addSp modSp new mod">
        <pc:chgData name="ゆっくり市場調査論" userId="03e094fd-291a-4030-9f28-a3cc6b5984cc" providerId="ADAL" clId="{77F2CD57-4991-43E4-A904-E9CC41A8188F}" dt="2024-05-02T04:32:46.843" v="83" actId="962"/>
        <pc:sldMkLst>
          <pc:docMk/>
          <pc:sldMk cId="3137053135" sldId="273"/>
        </pc:sldMkLst>
        <pc:picChg chg="add mod">
          <ac:chgData name="ゆっくり市場調査論" userId="03e094fd-291a-4030-9f28-a3cc6b5984cc" providerId="ADAL" clId="{77F2CD57-4991-43E4-A904-E9CC41A8188F}" dt="2024-05-02T04:32:46.843" v="83" actId="962"/>
          <ac:picMkLst>
            <pc:docMk/>
            <pc:sldMk cId="3137053135" sldId="273"/>
            <ac:picMk id="3" creationId="{E67C468E-6EF2-9A92-6689-A975D65D07D5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3975751393" sldId="273"/>
        </pc:sldMkLst>
      </pc:sldChg>
      <pc:sldChg chg="addSp modSp new mod">
        <pc:chgData name="ゆっくり市場調査論" userId="03e094fd-291a-4030-9f28-a3cc6b5984cc" providerId="ADAL" clId="{77F2CD57-4991-43E4-A904-E9CC41A8188F}" dt="2024-05-02T04:32:50.328" v="86" actId="962"/>
        <pc:sldMkLst>
          <pc:docMk/>
          <pc:sldMk cId="573547995" sldId="274"/>
        </pc:sldMkLst>
        <pc:picChg chg="add mod">
          <ac:chgData name="ゆっくり市場調査論" userId="03e094fd-291a-4030-9f28-a3cc6b5984cc" providerId="ADAL" clId="{77F2CD57-4991-43E4-A904-E9CC41A8188F}" dt="2024-05-02T04:32:50.328" v="86" actId="962"/>
          <ac:picMkLst>
            <pc:docMk/>
            <pc:sldMk cId="573547995" sldId="274"/>
            <ac:picMk id="3" creationId="{735768BC-5DF3-D87E-3C33-5E519EEE2546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3356547610" sldId="274"/>
        </pc:sldMkLst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291330049" sldId="275"/>
        </pc:sldMkLst>
      </pc:sldChg>
      <pc:sldChg chg="addSp modSp new mod">
        <pc:chgData name="ゆっくり市場調査論" userId="03e094fd-291a-4030-9f28-a3cc6b5984cc" providerId="ADAL" clId="{77F2CD57-4991-43E4-A904-E9CC41A8188F}" dt="2024-05-02T04:32:54.242" v="89" actId="962"/>
        <pc:sldMkLst>
          <pc:docMk/>
          <pc:sldMk cId="2772411149" sldId="275"/>
        </pc:sldMkLst>
        <pc:picChg chg="add mod">
          <ac:chgData name="ゆっくり市場調査論" userId="03e094fd-291a-4030-9f28-a3cc6b5984cc" providerId="ADAL" clId="{77F2CD57-4991-43E4-A904-E9CC41A8188F}" dt="2024-05-02T04:32:54.242" v="89" actId="962"/>
          <ac:picMkLst>
            <pc:docMk/>
            <pc:sldMk cId="2772411149" sldId="275"/>
            <ac:picMk id="3" creationId="{F9CCE76F-0A26-94C8-B5D2-0AA00A1258E1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58331217" sldId="276"/>
        </pc:sldMkLst>
      </pc:sldChg>
      <pc:sldChg chg="addSp modSp new mod">
        <pc:chgData name="ゆっくり市場調査論" userId="03e094fd-291a-4030-9f28-a3cc6b5984cc" providerId="ADAL" clId="{77F2CD57-4991-43E4-A904-E9CC41A8188F}" dt="2024-05-02T04:32:58.595" v="91" actId="27614"/>
        <pc:sldMkLst>
          <pc:docMk/>
          <pc:sldMk cId="3641790325" sldId="276"/>
        </pc:sldMkLst>
        <pc:picChg chg="add mod">
          <ac:chgData name="ゆっくり市場調査論" userId="03e094fd-291a-4030-9f28-a3cc6b5984cc" providerId="ADAL" clId="{77F2CD57-4991-43E4-A904-E9CC41A8188F}" dt="2024-05-02T04:32:58.595" v="91" actId="27614"/>
          <ac:picMkLst>
            <pc:docMk/>
            <pc:sldMk cId="3641790325" sldId="276"/>
            <ac:picMk id="3" creationId="{15952564-355E-ED3C-4F8C-C95F10416743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421195010" sldId="277"/>
        </pc:sldMkLst>
      </pc:sldChg>
      <pc:sldChg chg="addSp modSp new mod">
        <pc:chgData name="ゆっくり市場調査論" userId="03e094fd-291a-4030-9f28-a3cc6b5984cc" providerId="ADAL" clId="{77F2CD57-4991-43E4-A904-E9CC41A8188F}" dt="2024-05-02T04:33:01.108" v="94" actId="962"/>
        <pc:sldMkLst>
          <pc:docMk/>
          <pc:sldMk cId="1481337591" sldId="277"/>
        </pc:sldMkLst>
        <pc:picChg chg="add mod">
          <ac:chgData name="ゆっくり市場調査論" userId="03e094fd-291a-4030-9f28-a3cc6b5984cc" providerId="ADAL" clId="{77F2CD57-4991-43E4-A904-E9CC41A8188F}" dt="2024-05-02T04:33:01.108" v="94" actId="962"/>
          <ac:picMkLst>
            <pc:docMk/>
            <pc:sldMk cId="1481337591" sldId="277"/>
            <ac:picMk id="3" creationId="{A886DFE0-3837-2DCD-4782-ACC77991EFF3}"/>
          </ac:picMkLst>
        </pc:picChg>
      </pc:sldChg>
      <pc:sldChg chg="addSp modSp new mod">
        <pc:chgData name="ゆっくり市場調査論" userId="03e094fd-291a-4030-9f28-a3cc6b5984cc" providerId="ADAL" clId="{77F2CD57-4991-43E4-A904-E9CC41A8188F}" dt="2024-05-02T04:33:04.275" v="97" actId="962"/>
        <pc:sldMkLst>
          <pc:docMk/>
          <pc:sldMk cId="1801897885" sldId="278"/>
        </pc:sldMkLst>
        <pc:picChg chg="add mod">
          <ac:chgData name="ゆっくり市場調査論" userId="03e094fd-291a-4030-9f28-a3cc6b5984cc" providerId="ADAL" clId="{77F2CD57-4991-43E4-A904-E9CC41A8188F}" dt="2024-05-02T04:33:04.275" v="97" actId="962"/>
          <ac:picMkLst>
            <pc:docMk/>
            <pc:sldMk cId="1801897885" sldId="278"/>
            <ac:picMk id="3" creationId="{9FAE686A-CC87-1DD4-CC5A-2B3F93AC29CD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3793590033" sldId="278"/>
        </pc:sldMkLst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2008579210" sldId="279"/>
        </pc:sldMkLst>
      </pc:sldChg>
      <pc:sldChg chg="addSp modSp new mod">
        <pc:chgData name="ゆっくり市場調査論" userId="03e094fd-291a-4030-9f28-a3cc6b5984cc" providerId="ADAL" clId="{77F2CD57-4991-43E4-A904-E9CC41A8188F}" dt="2024-05-02T04:33:07.796" v="100" actId="962"/>
        <pc:sldMkLst>
          <pc:docMk/>
          <pc:sldMk cId="3947994352" sldId="279"/>
        </pc:sldMkLst>
        <pc:picChg chg="add mod">
          <ac:chgData name="ゆっくり市場調査論" userId="03e094fd-291a-4030-9f28-a3cc6b5984cc" providerId="ADAL" clId="{77F2CD57-4991-43E4-A904-E9CC41A8188F}" dt="2024-05-02T04:33:07.796" v="100" actId="962"/>
          <ac:picMkLst>
            <pc:docMk/>
            <pc:sldMk cId="3947994352" sldId="279"/>
            <ac:picMk id="3" creationId="{A8F6C541-DADB-1B17-CEA4-0AA4DC47C3C2}"/>
          </ac:picMkLst>
        </pc:picChg>
      </pc:sldChg>
      <pc:sldChg chg="addSp modSp new mod">
        <pc:chgData name="ゆっくり市場調査論" userId="03e094fd-291a-4030-9f28-a3cc6b5984cc" providerId="ADAL" clId="{77F2CD57-4991-43E4-A904-E9CC41A8188F}" dt="2024-05-02T04:33:11.408" v="103" actId="962"/>
        <pc:sldMkLst>
          <pc:docMk/>
          <pc:sldMk cId="2201974908" sldId="280"/>
        </pc:sldMkLst>
        <pc:picChg chg="add mod">
          <ac:chgData name="ゆっくり市場調査論" userId="03e094fd-291a-4030-9f28-a3cc6b5984cc" providerId="ADAL" clId="{77F2CD57-4991-43E4-A904-E9CC41A8188F}" dt="2024-05-02T04:33:11.408" v="103" actId="962"/>
          <ac:picMkLst>
            <pc:docMk/>
            <pc:sldMk cId="2201974908" sldId="280"/>
            <ac:picMk id="3" creationId="{5A7EF11C-9BF9-CE7C-1A0A-A7C6CE90B241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4206342737" sldId="280"/>
        </pc:sldMkLst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1760633776" sldId="281"/>
        </pc:sldMkLst>
      </pc:sldChg>
      <pc:sldChg chg="addSp modSp new mod">
        <pc:chgData name="ゆっくり市場調査論" userId="03e094fd-291a-4030-9f28-a3cc6b5984cc" providerId="ADAL" clId="{77F2CD57-4991-43E4-A904-E9CC41A8188F}" dt="2024-05-02T04:33:14.388" v="106" actId="962"/>
        <pc:sldMkLst>
          <pc:docMk/>
          <pc:sldMk cId="2544044216" sldId="281"/>
        </pc:sldMkLst>
        <pc:picChg chg="add mod">
          <ac:chgData name="ゆっくり市場調査論" userId="03e094fd-291a-4030-9f28-a3cc6b5984cc" providerId="ADAL" clId="{77F2CD57-4991-43E4-A904-E9CC41A8188F}" dt="2024-05-02T04:33:14.388" v="106" actId="962"/>
          <ac:picMkLst>
            <pc:docMk/>
            <pc:sldMk cId="2544044216" sldId="281"/>
            <ac:picMk id="3" creationId="{80607952-B518-FD85-CA2B-1865C41B769A}"/>
          </ac:picMkLst>
        </pc:picChg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960828650" sldId="282"/>
        </pc:sldMkLst>
      </pc:sldChg>
      <pc:sldChg chg="new del">
        <pc:chgData name="ゆっくり市場調査論" userId="03e094fd-291a-4030-9f28-a3cc6b5984cc" providerId="ADAL" clId="{77F2CD57-4991-43E4-A904-E9CC41A8188F}" dt="2024-05-02T04:33:17.096" v="107" actId="47"/>
        <pc:sldMkLst>
          <pc:docMk/>
          <pc:sldMk cId="1006043679" sldId="282"/>
        </pc:sldMkLst>
      </pc:sldChg>
      <pc:sldChg chg="del">
        <pc:chgData name="ゆっくり市場調査論" userId="03e094fd-291a-4030-9f28-a3cc6b5984cc" providerId="ADAL" clId="{77F2CD57-4991-43E4-A904-E9CC41A8188F}" dt="2024-05-02T04:31:33.459" v="0" actId="2696"/>
        <pc:sldMkLst>
          <pc:docMk/>
          <pc:sldMk cId="465213567" sldId="283"/>
        </pc:sldMkLst>
      </pc:sldChg>
      <pc:sldChg chg="new del">
        <pc:chgData name="ゆっくり市場調査論" userId="03e094fd-291a-4030-9f28-a3cc6b5984cc" providerId="ADAL" clId="{77F2CD57-4991-43E4-A904-E9CC41A8188F}" dt="2024-05-02T04:33:17.096" v="107" actId="47"/>
        <pc:sldMkLst>
          <pc:docMk/>
          <pc:sldMk cId="3176823016" sldId="283"/>
        </pc:sldMkLst>
      </pc:sldChg>
      <pc:sldChg chg="new del">
        <pc:chgData name="ゆっくり市場調査論" userId="03e094fd-291a-4030-9f28-a3cc6b5984cc" providerId="ADAL" clId="{77F2CD57-4991-43E4-A904-E9CC41A8188F}" dt="2024-05-02T04:33:17.096" v="107" actId="47"/>
        <pc:sldMkLst>
          <pc:docMk/>
          <pc:sldMk cId="362413274" sldId="284"/>
        </pc:sldMkLst>
      </pc:sldChg>
      <pc:sldChg chg="new del">
        <pc:chgData name="ゆっくり市場調査論" userId="03e094fd-291a-4030-9f28-a3cc6b5984cc" providerId="ADAL" clId="{77F2CD57-4991-43E4-A904-E9CC41A8188F}" dt="2024-05-02T04:33:17.096" v="107" actId="47"/>
        <pc:sldMkLst>
          <pc:docMk/>
          <pc:sldMk cId="3665788111" sldId="285"/>
        </pc:sldMkLst>
      </pc:sldChg>
      <pc:sldChg chg="new del">
        <pc:chgData name="ゆっくり市場調査論" userId="03e094fd-291a-4030-9f28-a3cc6b5984cc" providerId="ADAL" clId="{77F2CD57-4991-43E4-A904-E9CC41A8188F}" dt="2024-05-02T04:33:17.096" v="107" actId="47"/>
        <pc:sldMkLst>
          <pc:docMk/>
          <pc:sldMk cId="2800686531" sldId="286"/>
        </pc:sldMkLst>
      </pc:sldChg>
    </pc:docChg>
  </pc:docChgLst>
  <pc:docChgLst>
    <pc:chgData name="ゆっくり市場調査論" userId="03e094fd-291a-4030-9f28-a3cc6b5984cc" providerId="ADAL" clId="{7DF3787E-2C47-490D-A20D-63C6EADCA21B}"/>
    <pc:docChg chg="custSel modSld">
      <pc:chgData name="ゆっくり市場調査論" userId="03e094fd-291a-4030-9f28-a3cc6b5984cc" providerId="ADAL" clId="{7DF3787E-2C47-490D-A20D-63C6EADCA21B}" dt="2024-01-08T08:45:35.297" v="3" actId="962"/>
      <pc:docMkLst>
        <pc:docMk/>
      </pc:docMkLst>
      <pc:sldChg chg="addSp delSp modSp mod">
        <pc:chgData name="ゆっくり市場調査論" userId="03e094fd-291a-4030-9f28-a3cc6b5984cc" providerId="ADAL" clId="{7DF3787E-2C47-490D-A20D-63C6EADCA21B}" dt="2024-01-08T08:45:35.297" v="3" actId="962"/>
        <pc:sldMkLst>
          <pc:docMk/>
          <pc:sldMk cId="2987503183" sldId="266"/>
        </pc:sldMkLst>
        <pc:picChg chg="del">
          <ac:chgData name="ゆっくり市場調査論" userId="03e094fd-291a-4030-9f28-a3cc6b5984cc" providerId="ADAL" clId="{7DF3787E-2C47-490D-A20D-63C6EADCA21B}" dt="2024-01-08T08:15:03.548" v="0" actId="478"/>
          <ac:picMkLst>
            <pc:docMk/>
            <pc:sldMk cId="2987503183" sldId="266"/>
            <ac:picMk id="3" creationId="{15683944-A8DF-6197-2752-186B8C538498}"/>
          </ac:picMkLst>
        </pc:picChg>
        <pc:picChg chg="add mod">
          <ac:chgData name="ゆっくり市場調査論" userId="03e094fd-291a-4030-9f28-a3cc6b5984cc" providerId="ADAL" clId="{7DF3787E-2C47-490D-A20D-63C6EADCA21B}" dt="2024-01-08T08:45:35.297" v="3" actId="962"/>
          <ac:picMkLst>
            <pc:docMk/>
            <pc:sldMk cId="2987503183" sldId="266"/>
            <ac:picMk id="4" creationId="{71CF916F-B057-EBFA-437C-095DBC5D5C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73B3DE0-5D80-899B-5DFB-B9219640C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6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CAE703E2-F9A8-737B-D9AE-D8C96AEC7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752D12B-6784-C586-762F-256C68636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5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B4646EE-D5B4-D5CC-4987-657DCDC69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6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12B1C4F-ABA9-BA82-D901-414BE1AA2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0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0215ECF-EC9A-9E1C-9A80-8E9CE538D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3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21194B8-22D8-E922-318D-88B889F1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0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67C3301-4083-9592-E946-3FA371673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5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67C468E-6EF2-9A92-6689-A975D65D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5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5768BC-5DF3-D87E-3C33-5E519EEE2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星のマーク&#10;&#10;自動的に生成された説明">
            <a:extLst>
              <a:ext uri="{FF2B5EF4-FFF2-40B4-BE49-F238E27FC236}">
                <a16:creationId xmlns:a16="http://schemas.microsoft.com/office/drawing/2014/main" id="{F9CCE76F-0A26-94C8-B5D2-0AA00A125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1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209F40D-2896-4789-CD1A-8940777B9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6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5952564-355E-ED3C-4F8C-C95F10416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9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886DFE0-3837-2DCD-4782-ACC77991E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3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FAE686A-CC87-1DD4-CC5A-2B3F93AC2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97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8F6C541-DADB-1B17-CEA4-0AA4DC47C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94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A7EF11C-9BF9-CE7C-1A0A-A7C6CE90B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74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0607952-B518-FD85-CA2B-1865C41B7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4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3FC0A60-CE18-6EB5-9BED-614D1FF6E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DC436D3C-688F-E248-7E9E-47A567C14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8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E22F866-952B-CD34-71E7-D08F2757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9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215281E-601F-5ECE-048A-132F3E57F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B43E403-6EF6-880E-D52A-CDB2FFFCF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8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60D5C56-A065-4CF7-B410-779F0AFB2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2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53FB5B-B380-D0AC-35B3-A7F950AA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38</TotalTime>
  <Words>0</Words>
  <Application>Microsoft Office PowerPoint</Application>
  <PresentationFormat>ユーザー設定</PresentationFormat>
  <Paragraphs>0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8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2023-08-03T17:32:09Z</dcterms:created>
  <dcterms:modified xsi:type="dcterms:W3CDTF">2024-05-02T04:33:18Z</dcterms:modified>
</cp:coreProperties>
</file>