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D1B09-11F9-4CCC-83A4-3B091C40669B}" v="22" dt="2024-05-02T04:13:10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56" d="100"/>
          <a:sy n="15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367D1B09-11F9-4CCC-83A4-3B091C40669B}"/>
    <pc:docChg chg="addSld delSld modSld sldOrd">
      <pc:chgData name="ゆっくり市場調査論" userId="03e094fd-291a-4030-9f28-a3cc6b5984cc" providerId="ADAL" clId="{367D1B09-11F9-4CCC-83A4-3B091C40669B}" dt="2024-05-02T04:13:15.951" v="112" actId="47"/>
      <pc:docMkLst>
        <pc:docMk/>
      </pc:docMkLst>
      <pc:sldChg chg="new del">
        <pc:chgData name="ゆっくり市場調査論" userId="03e094fd-291a-4030-9f28-a3cc6b5984cc" providerId="ADAL" clId="{367D1B09-11F9-4CCC-83A4-3B091C40669B}" dt="2024-05-02T04:11:40.544" v="46" actId="47"/>
        <pc:sldMkLst>
          <pc:docMk/>
          <pc:sldMk cId="2168571267" sldId="256"/>
        </pc:sldMkLst>
      </pc:sldChg>
      <pc:sldChg chg="addSp modSp new mod">
        <pc:chgData name="ゆっくり市場調査論" userId="03e094fd-291a-4030-9f28-a3cc6b5984cc" providerId="ADAL" clId="{367D1B09-11F9-4CCC-83A4-3B091C40669B}" dt="2024-05-02T04:11:46.131" v="49" actId="962"/>
        <pc:sldMkLst>
          <pc:docMk/>
          <pc:sldMk cId="1070710623" sldId="257"/>
        </pc:sldMkLst>
        <pc:picChg chg="add mod">
          <ac:chgData name="ゆっくり市場調査論" userId="03e094fd-291a-4030-9f28-a3cc6b5984cc" providerId="ADAL" clId="{367D1B09-11F9-4CCC-83A4-3B091C40669B}" dt="2024-05-02T04:11:46.131" v="49" actId="962"/>
          <ac:picMkLst>
            <pc:docMk/>
            <pc:sldMk cId="1070710623" sldId="257"/>
            <ac:picMk id="3" creationId="{88D51294-CB80-757D-FDE3-56F589E9A991}"/>
          </ac:picMkLst>
        </pc:picChg>
      </pc:sldChg>
      <pc:sldChg chg="del">
        <pc:chgData name="ゆっくり市場調査論" userId="03e094fd-291a-4030-9f28-a3cc6b5984cc" providerId="ADAL" clId="{367D1B09-11F9-4CCC-83A4-3B091C40669B}" dt="2024-05-02T04:11:33.321" v="14" actId="47"/>
        <pc:sldMkLst>
          <pc:docMk/>
          <pc:sldMk cId="2057214130" sldId="257"/>
        </pc:sldMkLst>
      </pc:sldChg>
      <pc:sldChg chg="addSp modSp new mod">
        <pc:chgData name="ゆっくり市場調査論" userId="03e094fd-291a-4030-9f28-a3cc6b5984cc" providerId="ADAL" clId="{367D1B09-11F9-4CCC-83A4-3B091C40669B}" dt="2024-05-02T04:11:49.679" v="52" actId="962"/>
        <pc:sldMkLst>
          <pc:docMk/>
          <pc:sldMk cId="3007210538" sldId="258"/>
        </pc:sldMkLst>
        <pc:picChg chg="add mod">
          <ac:chgData name="ゆっくり市場調査論" userId="03e094fd-291a-4030-9f28-a3cc6b5984cc" providerId="ADAL" clId="{367D1B09-11F9-4CCC-83A4-3B091C40669B}" dt="2024-05-02T04:11:49.679" v="52" actId="962"/>
          <ac:picMkLst>
            <pc:docMk/>
            <pc:sldMk cId="3007210538" sldId="258"/>
            <ac:picMk id="3" creationId="{024987BA-020E-4C02-B2E4-46364D4054A0}"/>
          </ac:picMkLst>
        </pc:picChg>
      </pc:sldChg>
      <pc:sldChg chg="addSp modSp new mod">
        <pc:chgData name="ゆっくり市場調査論" userId="03e094fd-291a-4030-9f28-a3cc6b5984cc" providerId="ADAL" clId="{367D1B09-11F9-4CCC-83A4-3B091C40669B}" dt="2024-05-02T04:11:52.557" v="55" actId="962"/>
        <pc:sldMkLst>
          <pc:docMk/>
          <pc:sldMk cId="4167987069" sldId="259"/>
        </pc:sldMkLst>
        <pc:picChg chg="add mod">
          <ac:chgData name="ゆっくり市場調査論" userId="03e094fd-291a-4030-9f28-a3cc6b5984cc" providerId="ADAL" clId="{367D1B09-11F9-4CCC-83A4-3B091C40669B}" dt="2024-05-02T04:11:52.557" v="55" actId="962"/>
          <ac:picMkLst>
            <pc:docMk/>
            <pc:sldMk cId="4167987069" sldId="259"/>
            <ac:picMk id="3" creationId="{C04BA66A-13E6-D6C3-6E9A-1F17C22BC970}"/>
          </ac:picMkLst>
        </pc:picChg>
      </pc:sldChg>
      <pc:sldChg chg="addSp modSp new mod">
        <pc:chgData name="ゆっくり市場調査論" userId="03e094fd-291a-4030-9f28-a3cc6b5984cc" providerId="ADAL" clId="{367D1B09-11F9-4CCC-83A4-3B091C40669B}" dt="2024-05-02T04:12:08.694" v="58" actId="962"/>
        <pc:sldMkLst>
          <pc:docMk/>
          <pc:sldMk cId="2922829514" sldId="260"/>
        </pc:sldMkLst>
        <pc:picChg chg="add mod">
          <ac:chgData name="ゆっくり市場調査論" userId="03e094fd-291a-4030-9f28-a3cc6b5984cc" providerId="ADAL" clId="{367D1B09-11F9-4CCC-83A4-3B091C40669B}" dt="2024-05-02T04:12:08.694" v="58" actId="962"/>
          <ac:picMkLst>
            <pc:docMk/>
            <pc:sldMk cId="2922829514" sldId="260"/>
            <ac:picMk id="3" creationId="{43B8DAB2-C690-9DCE-7621-487562188CBD}"/>
          </ac:picMkLst>
        </pc:picChg>
      </pc:sldChg>
      <pc:sldChg chg="del">
        <pc:chgData name="ゆっくり市場調査論" userId="03e094fd-291a-4030-9f28-a3cc6b5984cc" providerId="ADAL" clId="{367D1B09-11F9-4CCC-83A4-3B091C40669B}" dt="2024-05-02T04:11:31.742" v="1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367D1B09-11F9-4CCC-83A4-3B091C40669B}" dt="2024-05-02T04:12:11.908" v="61" actId="962"/>
        <pc:sldMkLst>
          <pc:docMk/>
          <pc:sldMk cId="1642152151" sldId="261"/>
        </pc:sldMkLst>
        <pc:picChg chg="add mod">
          <ac:chgData name="ゆっくり市場調査論" userId="03e094fd-291a-4030-9f28-a3cc6b5984cc" providerId="ADAL" clId="{367D1B09-11F9-4CCC-83A4-3B091C40669B}" dt="2024-05-02T04:12:11.908" v="61" actId="962"/>
          <ac:picMkLst>
            <pc:docMk/>
            <pc:sldMk cId="1642152151" sldId="261"/>
            <ac:picMk id="3" creationId="{7673698E-1CFF-C6AF-823E-73746E1C46D3}"/>
          </ac:picMkLst>
        </pc:picChg>
      </pc:sldChg>
      <pc:sldChg chg="addSp modSp new mod">
        <pc:chgData name="ゆっくり市場調査論" userId="03e094fd-291a-4030-9f28-a3cc6b5984cc" providerId="ADAL" clId="{367D1B09-11F9-4CCC-83A4-3B091C40669B}" dt="2024-05-02T04:12:15.472" v="64" actId="962"/>
        <pc:sldMkLst>
          <pc:docMk/>
          <pc:sldMk cId="3581817849" sldId="262"/>
        </pc:sldMkLst>
        <pc:picChg chg="add mod">
          <ac:chgData name="ゆっくり市場調査論" userId="03e094fd-291a-4030-9f28-a3cc6b5984cc" providerId="ADAL" clId="{367D1B09-11F9-4CCC-83A4-3B091C40669B}" dt="2024-05-02T04:12:15.472" v="64" actId="962"/>
          <ac:picMkLst>
            <pc:docMk/>
            <pc:sldMk cId="3581817849" sldId="262"/>
            <ac:picMk id="3" creationId="{81E0C8EC-1394-43A7-C5B7-AE5B34D8F020}"/>
          </ac:picMkLst>
        </pc:picChg>
      </pc:sldChg>
      <pc:sldChg chg="del">
        <pc:chgData name="ゆっくり市場調査論" userId="03e094fd-291a-4030-9f28-a3cc6b5984cc" providerId="ADAL" clId="{367D1B09-11F9-4CCC-83A4-3B091C40669B}" dt="2024-05-02T04:11:31.742" v="1" actId="47"/>
        <pc:sldMkLst>
          <pc:docMk/>
          <pc:sldMk cId="3999992612" sldId="262"/>
        </pc:sldMkLst>
      </pc:sldChg>
      <pc:sldChg chg="del">
        <pc:chgData name="ゆっくり市場調査論" userId="03e094fd-291a-4030-9f28-a3cc6b5984cc" providerId="ADAL" clId="{367D1B09-11F9-4CCC-83A4-3B091C40669B}" dt="2024-05-02T04:11:31.742" v="1" actId="47"/>
        <pc:sldMkLst>
          <pc:docMk/>
          <pc:sldMk cId="2601162370" sldId="263"/>
        </pc:sldMkLst>
      </pc:sldChg>
      <pc:sldChg chg="addSp modSp new mod">
        <pc:chgData name="ゆっくり市場調査論" userId="03e094fd-291a-4030-9f28-a3cc6b5984cc" providerId="ADAL" clId="{367D1B09-11F9-4CCC-83A4-3B091C40669B}" dt="2024-05-02T04:12:18.487" v="67" actId="962"/>
        <pc:sldMkLst>
          <pc:docMk/>
          <pc:sldMk cId="3313835793" sldId="263"/>
        </pc:sldMkLst>
        <pc:picChg chg="add mod">
          <ac:chgData name="ゆっくり市場調査論" userId="03e094fd-291a-4030-9f28-a3cc6b5984cc" providerId="ADAL" clId="{367D1B09-11F9-4CCC-83A4-3B091C40669B}" dt="2024-05-02T04:12:18.487" v="67" actId="962"/>
          <ac:picMkLst>
            <pc:docMk/>
            <pc:sldMk cId="3313835793" sldId="263"/>
            <ac:picMk id="3" creationId="{B5641C1B-4B5B-EA63-069B-25D7CF52A45F}"/>
          </ac:picMkLst>
        </pc:picChg>
      </pc:sldChg>
      <pc:sldChg chg="del">
        <pc:chgData name="ゆっくり市場調査論" userId="03e094fd-291a-4030-9f28-a3cc6b5984cc" providerId="ADAL" clId="{367D1B09-11F9-4CCC-83A4-3B091C40669B}" dt="2024-05-02T04:11:31.742" v="1" actId="47"/>
        <pc:sldMkLst>
          <pc:docMk/>
          <pc:sldMk cId="116972184" sldId="264"/>
        </pc:sldMkLst>
      </pc:sldChg>
      <pc:sldChg chg="addSp modSp new mod">
        <pc:chgData name="ゆっくり市場調査論" userId="03e094fd-291a-4030-9f28-a3cc6b5984cc" providerId="ADAL" clId="{367D1B09-11F9-4CCC-83A4-3B091C40669B}" dt="2024-05-02T04:12:21.600" v="70" actId="962"/>
        <pc:sldMkLst>
          <pc:docMk/>
          <pc:sldMk cId="2397161239" sldId="264"/>
        </pc:sldMkLst>
        <pc:picChg chg="add mod">
          <ac:chgData name="ゆっくり市場調査論" userId="03e094fd-291a-4030-9f28-a3cc6b5984cc" providerId="ADAL" clId="{367D1B09-11F9-4CCC-83A4-3B091C40669B}" dt="2024-05-02T04:12:21.600" v="70" actId="962"/>
          <ac:picMkLst>
            <pc:docMk/>
            <pc:sldMk cId="2397161239" sldId="264"/>
            <ac:picMk id="3" creationId="{BF366F70-AC26-933B-C1AE-1D8B01A9EB36}"/>
          </ac:picMkLst>
        </pc:picChg>
      </pc:sldChg>
      <pc:sldChg chg="del">
        <pc:chgData name="ゆっくり市場調査論" userId="03e094fd-291a-4030-9f28-a3cc6b5984cc" providerId="ADAL" clId="{367D1B09-11F9-4CCC-83A4-3B091C40669B}" dt="2024-05-02T04:11:31.742" v="1" actId="47"/>
        <pc:sldMkLst>
          <pc:docMk/>
          <pc:sldMk cId="2320711093" sldId="265"/>
        </pc:sldMkLst>
      </pc:sldChg>
      <pc:sldChg chg="addSp modSp new mod">
        <pc:chgData name="ゆっくり市場調査論" userId="03e094fd-291a-4030-9f28-a3cc6b5984cc" providerId="ADAL" clId="{367D1B09-11F9-4CCC-83A4-3B091C40669B}" dt="2024-05-02T04:12:24.948" v="73" actId="962"/>
        <pc:sldMkLst>
          <pc:docMk/>
          <pc:sldMk cId="4121466923" sldId="265"/>
        </pc:sldMkLst>
        <pc:picChg chg="add mod">
          <ac:chgData name="ゆっくり市場調査論" userId="03e094fd-291a-4030-9f28-a3cc6b5984cc" providerId="ADAL" clId="{367D1B09-11F9-4CCC-83A4-3B091C40669B}" dt="2024-05-02T04:12:24.948" v="73" actId="962"/>
          <ac:picMkLst>
            <pc:docMk/>
            <pc:sldMk cId="4121466923" sldId="265"/>
            <ac:picMk id="3" creationId="{C18EDFF7-46A2-B053-703F-4949F716A01A}"/>
          </ac:picMkLst>
        </pc:picChg>
      </pc:sldChg>
      <pc:sldChg chg="addSp modSp new mod">
        <pc:chgData name="ゆっくり市場調査論" userId="03e094fd-291a-4030-9f28-a3cc6b5984cc" providerId="ADAL" clId="{367D1B09-11F9-4CCC-83A4-3B091C40669B}" dt="2024-05-02T04:12:28.851" v="75" actId="27614"/>
        <pc:sldMkLst>
          <pc:docMk/>
          <pc:sldMk cId="1815191456" sldId="266"/>
        </pc:sldMkLst>
        <pc:picChg chg="add mod">
          <ac:chgData name="ゆっくり市場調査論" userId="03e094fd-291a-4030-9f28-a3cc6b5984cc" providerId="ADAL" clId="{367D1B09-11F9-4CCC-83A4-3B091C40669B}" dt="2024-05-02T04:12:28.851" v="75" actId="27614"/>
          <ac:picMkLst>
            <pc:docMk/>
            <pc:sldMk cId="1815191456" sldId="266"/>
            <ac:picMk id="3" creationId="{A391BB1A-424A-5292-4B1F-127034E257C0}"/>
          </ac:picMkLst>
        </pc:picChg>
      </pc:sldChg>
      <pc:sldChg chg="del">
        <pc:chgData name="ゆっくり市場調査論" userId="03e094fd-291a-4030-9f28-a3cc6b5984cc" providerId="ADAL" clId="{367D1B09-11F9-4CCC-83A4-3B091C40669B}" dt="2024-05-02T04:11:31.742" v="1" actId="47"/>
        <pc:sldMkLst>
          <pc:docMk/>
          <pc:sldMk cId="2987503183" sldId="266"/>
        </pc:sldMkLst>
      </pc:sldChg>
      <pc:sldChg chg="del">
        <pc:chgData name="ゆっくり市場調査論" userId="03e094fd-291a-4030-9f28-a3cc6b5984cc" providerId="ADAL" clId="{367D1B09-11F9-4CCC-83A4-3B091C40669B}" dt="2024-05-02T04:11:33.290" v="13" actId="47"/>
        <pc:sldMkLst>
          <pc:docMk/>
          <pc:sldMk cId="1721897462" sldId="267"/>
        </pc:sldMkLst>
      </pc:sldChg>
      <pc:sldChg chg="addSp modSp new mod">
        <pc:chgData name="ゆっくり市場調査論" userId="03e094fd-291a-4030-9f28-a3cc6b5984cc" providerId="ADAL" clId="{367D1B09-11F9-4CCC-83A4-3B091C40669B}" dt="2024-05-02T04:12:31.550" v="78" actId="962"/>
        <pc:sldMkLst>
          <pc:docMk/>
          <pc:sldMk cId="2633814625" sldId="267"/>
        </pc:sldMkLst>
        <pc:picChg chg="add mod">
          <ac:chgData name="ゆっくり市場調査論" userId="03e094fd-291a-4030-9f28-a3cc6b5984cc" providerId="ADAL" clId="{367D1B09-11F9-4CCC-83A4-3B091C40669B}" dt="2024-05-02T04:12:31.550" v="78" actId="962"/>
          <ac:picMkLst>
            <pc:docMk/>
            <pc:sldMk cId="2633814625" sldId="267"/>
            <ac:picMk id="3" creationId="{9868359A-E1A7-3BE4-573A-64A5C8FA56F4}"/>
          </ac:picMkLst>
        </pc:picChg>
      </pc:sldChg>
      <pc:sldChg chg="addSp modSp new mod">
        <pc:chgData name="ゆっくり市場調査論" userId="03e094fd-291a-4030-9f28-a3cc6b5984cc" providerId="ADAL" clId="{367D1B09-11F9-4CCC-83A4-3B091C40669B}" dt="2024-05-02T04:12:35.462" v="81" actId="962"/>
        <pc:sldMkLst>
          <pc:docMk/>
          <pc:sldMk cId="883000488" sldId="268"/>
        </pc:sldMkLst>
        <pc:picChg chg="add mod">
          <ac:chgData name="ゆっくり市場調査論" userId="03e094fd-291a-4030-9f28-a3cc6b5984cc" providerId="ADAL" clId="{367D1B09-11F9-4CCC-83A4-3B091C40669B}" dt="2024-05-02T04:12:35.462" v="81" actId="962"/>
          <ac:picMkLst>
            <pc:docMk/>
            <pc:sldMk cId="883000488" sldId="268"/>
            <ac:picMk id="3" creationId="{87D34390-577C-AC01-3039-2A44A61E04B8}"/>
          </ac:picMkLst>
        </pc:picChg>
      </pc:sldChg>
      <pc:sldChg chg="del">
        <pc:chgData name="ゆっくり市場調査論" userId="03e094fd-291a-4030-9f28-a3cc6b5984cc" providerId="ADAL" clId="{367D1B09-11F9-4CCC-83A4-3B091C40669B}" dt="2024-05-02T04:11:33.278" v="12" actId="47"/>
        <pc:sldMkLst>
          <pc:docMk/>
          <pc:sldMk cId="2802112678" sldId="268"/>
        </pc:sldMkLst>
      </pc:sldChg>
      <pc:sldChg chg="addSp modSp new mod">
        <pc:chgData name="ゆっくり市場調査論" userId="03e094fd-291a-4030-9f28-a3cc6b5984cc" providerId="ADAL" clId="{367D1B09-11F9-4CCC-83A4-3B091C40669B}" dt="2024-05-02T04:12:38.356" v="84" actId="962"/>
        <pc:sldMkLst>
          <pc:docMk/>
          <pc:sldMk cId="1322893336" sldId="269"/>
        </pc:sldMkLst>
        <pc:picChg chg="add mod">
          <ac:chgData name="ゆっくり市場調査論" userId="03e094fd-291a-4030-9f28-a3cc6b5984cc" providerId="ADAL" clId="{367D1B09-11F9-4CCC-83A4-3B091C40669B}" dt="2024-05-02T04:12:38.356" v="84" actId="962"/>
          <ac:picMkLst>
            <pc:docMk/>
            <pc:sldMk cId="1322893336" sldId="269"/>
            <ac:picMk id="3" creationId="{D65C4D18-7A92-4EF6-B58F-F77D274D6477}"/>
          </ac:picMkLst>
        </pc:picChg>
      </pc:sldChg>
      <pc:sldChg chg="del">
        <pc:chgData name="ゆっくり市場調査論" userId="03e094fd-291a-4030-9f28-a3cc6b5984cc" providerId="ADAL" clId="{367D1B09-11F9-4CCC-83A4-3B091C40669B}" dt="2024-05-02T04:11:33.268" v="11" actId="47"/>
        <pc:sldMkLst>
          <pc:docMk/>
          <pc:sldMk cId="2935902519" sldId="269"/>
        </pc:sldMkLst>
      </pc:sldChg>
      <pc:sldChg chg="del">
        <pc:chgData name="ゆっくり市場調査論" userId="03e094fd-291a-4030-9f28-a3cc6b5984cc" providerId="ADAL" clId="{367D1B09-11F9-4CCC-83A4-3B091C40669B}" dt="2024-05-02T04:11:33.201" v="10" actId="47"/>
        <pc:sldMkLst>
          <pc:docMk/>
          <pc:sldMk cId="1583780570" sldId="270"/>
        </pc:sldMkLst>
      </pc:sldChg>
      <pc:sldChg chg="addSp modSp new mod">
        <pc:chgData name="ゆっくり市場調査論" userId="03e094fd-291a-4030-9f28-a3cc6b5984cc" providerId="ADAL" clId="{367D1B09-11F9-4CCC-83A4-3B091C40669B}" dt="2024-05-02T04:12:42.179" v="87" actId="962"/>
        <pc:sldMkLst>
          <pc:docMk/>
          <pc:sldMk cId="3255423682" sldId="270"/>
        </pc:sldMkLst>
        <pc:picChg chg="add mod">
          <ac:chgData name="ゆっくり市場調査論" userId="03e094fd-291a-4030-9f28-a3cc6b5984cc" providerId="ADAL" clId="{367D1B09-11F9-4CCC-83A4-3B091C40669B}" dt="2024-05-02T04:12:42.179" v="87" actId="962"/>
          <ac:picMkLst>
            <pc:docMk/>
            <pc:sldMk cId="3255423682" sldId="270"/>
            <ac:picMk id="3" creationId="{CC770D67-6AE2-FDB4-3031-9D3F8EEDE8CA}"/>
          </ac:picMkLst>
        </pc:picChg>
      </pc:sldChg>
      <pc:sldChg chg="addSp modSp new mod">
        <pc:chgData name="ゆっくり市場調査論" userId="03e094fd-291a-4030-9f28-a3cc6b5984cc" providerId="ADAL" clId="{367D1B09-11F9-4CCC-83A4-3B091C40669B}" dt="2024-05-02T04:12:47.279" v="90" actId="962"/>
        <pc:sldMkLst>
          <pc:docMk/>
          <pc:sldMk cId="2232941778" sldId="271"/>
        </pc:sldMkLst>
        <pc:picChg chg="add mod">
          <ac:chgData name="ゆっくり市場調査論" userId="03e094fd-291a-4030-9f28-a3cc6b5984cc" providerId="ADAL" clId="{367D1B09-11F9-4CCC-83A4-3B091C40669B}" dt="2024-05-02T04:12:47.279" v="90" actId="962"/>
          <ac:picMkLst>
            <pc:docMk/>
            <pc:sldMk cId="2232941778" sldId="271"/>
            <ac:picMk id="3" creationId="{2ABEF776-0DE3-C865-AD7B-2240B746F5EA}"/>
          </ac:picMkLst>
        </pc:picChg>
      </pc:sldChg>
      <pc:sldChg chg="del">
        <pc:chgData name="ゆっくり市場調査論" userId="03e094fd-291a-4030-9f28-a3cc6b5984cc" providerId="ADAL" clId="{367D1B09-11F9-4CCC-83A4-3B091C40669B}" dt="2024-05-02T04:11:33.185" v="9" actId="47"/>
        <pc:sldMkLst>
          <pc:docMk/>
          <pc:sldMk cId="2712967779" sldId="271"/>
        </pc:sldMkLst>
      </pc:sldChg>
      <pc:sldChg chg="del">
        <pc:chgData name="ゆっくり市場調査論" userId="03e094fd-291a-4030-9f28-a3cc6b5984cc" providerId="ADAL" clId="{367D1B09-11F9-4CCC-83A4-3B091C40669B}" dt="2024-05-02T04:11:33.130" v="8" actId="47"/>
        <pc:sldMkLst>
          <pc:docMk/>
          <pc:sldMk cId="1574714211" sldId="272"/>
        </pc:sldMkLst>
      </pc:sldChg>
      <pc:sldChg chg="addSp modSp new mod">
        <pc:chgData name="ゆっくり市場調査論" userId="03e094fd-291a-4030-9f28-a3cc6b5984cc" providerId="ADAL" clId="{367D1B09-11F9-4CCC-83A4-3B091C40669B}" dt="2024-05-02T04:12:50.320" v="93" actId="962"/>
        <pc:sldMkLst>
          <pc:docMk/>
          <pc:sldMk cId="4213506603" sldId="272"/>
        </pc:sldMkLst>
        <pc:picChg chg="add mod">
          <ac:chgData name="ゆっくり市場調査論" userId="03e094fd-291a-4030-9f28-a3cc6b5984cc" providerId="ADAL" clId="{367D1B09-11F9-4CCC-83A4-3B091C40669B}" dt="2024-05-02T04:12:50.320" v="93" actId="962"/>
          <ac:picMkLst>
            <pc:docMk/>
            <pc:sldMk cId="4213506603" sldId="272"/>
            <ac:picMk id="3" creationId="{FEEB2A63-A462-90AC-D972-F79F8793979D}"/>
          </ac:picMkLst>
        </pc:picChg>
      </pc:sldChg>
      <pc:sldChg chg="del">
        <pc:chgData name="ゆっくり市場調査論" userId="03e094fd-291a-4030-9f28-a3cc6b5984cc" providerId="ADAL" clId="{367D1B09-11F9-4CCC-83A4-3B091C40669B}" dt="2024-05-02T04:11:33.072" v="7" actId="47"/>
        <pc:sldMkLst>
          <pc:docMk/>
          <pc:sldMk cId="2199989586" sldId="273"/>
        </pc:sldMkLst>
      </pc:sldChg>
      <pc:sldChg chg="addSp modSp new mod">
        <pc:chgData name="ゆっくり市場調査論" userId="03e094fd-291a-4030-9f28-a3cc6b5984cc" providerId="ADAL" clId="{367D1B09-11F9-4CCC-83A4-3B091C40669B}" dt="2024-05-02T04:12:54.570" v="96" actId="962"/>
        <pc:sldMkLst>
          <pc:docMk/>
          <pc:sldMk cId="4177296859" sldId="273"/>
        </pc:sldMkLst>
        <pc:picChg chg="add mod">
          <ac:chgData name="ゆっくり市場調査論" userId="03e094fd-291a-4030-9f28-a3cc6b5984cc" providerId="ADAL" clId="{367D1B09-11F9-4CCC-83A4-3B091C40669B}" dt="2024-05-02T04:12:54.570" v="96" actId="962"/>
          <ac:picMkLst>
            <pc:docMk/>
            <pc:sldMk cId="4177296859" sldId="273"/>
            <ac:picMk id="3" creationId="{413CA787-BCBE-EC40-7F6B-ECB917295394}"/>
          </ac:picMkLst>
        </pc:picChg>
      </pc:sldChg>
      <pc:sldChg chg="addSp modSp new mod">
        <pc:chgData name="ゆっくり市場調査論" userId="03e094fd-291a-4030-9f28-a3cc6b5984cc" providerId="ADAL" clId="{367D1B09-11F9-4CCC-83A4-3B091C40669B}" dt="2024-05-02T04:12:58.080" v="99" actId="962"/>
        <pc:sldMkLst>
          <pc:docMk/>
          <pc:sldMk cId="817208624" sldId="274"/>
        </pc:sldMkLst>
        <pc:picChg chg="add mod">
          <ac:chgData name="ゆっくり市場調査論" userId="03e094fd-291a-4030-9f28-a3cc6b5984cc" providerId="ADAL" clId="{367D1B09-11F9-4CCC-83A4-3B091C40669B}" dt="2024-05-02T04:12:58.080" v="99" actId="962"/>
          <ac:picMkLst>
            <pc:docMk/>
            <pc:sldMk cId="817208624" sldId="274"/>
            <ac:picMk id="3" creationId="{03D39ABA-40FD-262A-73C5-23F76F1A0EED}"/>
          </ac:picMkLst>
        </pc:picChg>
      </pc:sldChg>
      <pc:sldChg chg="del">
        <pc:chgData name="ゆっくり市場調査論" userId="03e094fd-291a-4030-9f28-a3cc6b5984cc" providerId="ADAL" clId="{367D1B09-11F9-4CCC-83A4-3B091C40669B}" dt="2024-05-02T04:11:33.013" v="6" actId="47"/>
        <pc:sldMkLst>
          <pc:docMk/>
          <pc:sldMk cId="826451112" sldId="274"/>
        </pc:sldMkLst>
      </pc:sldChg>
      <pc:sldChg chg="del">
        <pc:chgData name="ゆっくり市場調査論" userId="03e094fd-291a-4030-9f28-a3cc6b5984cc" providerId="ADAL" clId="{367D1B09-11F9-4CCC-83A4-3B091C40669B}" dt="2024-05-02T04:11:32.958" v="5" actId="47"/>
        <pc:sldMkLst>
          <pc:docMk/>
          <pc:sldMk cId="1249938785" sldId="275"/>
        </pc:sldMkLst>
      </pc:sldChg>
      <pc:sldChg chg="addSp modSp new mod">
        <pc:chgData name="ゆっくり市場調査論" userId="03e094fd-291a-4030-9f28-a3cc6b5984cc" providerId="ADAL" clId="{367D1B09-11F9-4CCC-83A4-3B091C40669B}" dt="2024-05-02T04:13:01.265" v="102" actId="962"/>
        <pc:sldMkLst>
          <pc:docMk/>
          <pc:sldMk cId="3393300277" sldId="275"/>
        </pc:sldMkLst>
        <pc:picChg chg="add mod">
          <ac:chgData name="ゆっくり市場調査論" userId="03e094fd-291a-4030-9f28-a3cc6b5984cc" providerId="ADAL" clId="{367D1B09-11F9-4CCC-83A4-3B091C40669B}" dt="2024-05-02T04:13:01.265" v="102" actId="962"/>
          <ac:picMkLst>
            <pc:docMk/>
            <pc:sldMk cId="3393300277" sldId="275"/>
            <ac:picMk id="3" creationId="{BDCE67E1-DD81-EBA5-32BE-DDEAF27233A6}"/>
          </ac:picMkLst>
        </pc:picChg>
      </pc:sldChg>
      <pc:sldChg chg="del">
        <pc:chgData name="ゆっくり市場調査論" userId="03e094fd-291a-4030-9f28-a3cc6b5984cc" providerId="ADAL" clId="{367D1B09-11F9-4CCC-83A4-3B091C40669B}" dt="2024-05-02T04:11:32.892" v="4" actId="47"/>
        <pc:sldMkLst>
          <pc:docMk/>
          <pc:sldMk cId="584597095" sldId="276"/>
        </pc:sldMkLst>
      </pc:sldChg>
      <pc:sldChg chg="addSp modSp new mod">
        <pc:chgData name="ゆっくり市場調査論" userId="03e094fd-291a-4030-9f28-a3cc6b5984cc" providerId="ADAL" clId="{367D1B09-11F9-4CCC-83A4-3B091C40669B}" dt="2024-05-02T04:13:04.468" v="105" actId="962"/>
        <pc:sldMkLst>
          <pc:docMk/>
          <pc:sldMk cId="1186235875" sldId="276"/>
        </pc:sldMkLst>
        <pc:picChg chg="add mod">
          <ac:chgData name="ゆっくり市場調査論" userId="03e094fd-291a-4030-9f28-a3cc6b5984cc" providerId="ADAL" clId="{367D1B09-11F9-4CCC-83A4-3B091C40669B}" dt="2024-05-02T04:13:04.468" v="105" actId="962"/>
          <ac:picMkLst>
            <pc:docMk/>
            <pc:sldMk cId="1186235875" sldId="276"/>
            <ac:picMk id="3" creationId="{6274D8B5-72A9-4752-1FE4-57FF0851D198}"/>
          </ac:picMkLst>
        </pc:picChg>
      </pc:sldChg>
      <pc:sldChg chg="del">
        <pc:chgData name="ゆっくり市場調査論" userId="03e094fd-291a-4030-9f28-a3cc6b5984cc" providerId="ADAL" clId="{367D1B09-11F9-4CCC-83A4-3B091C40669B}" dt="2024-05-02T04:11:32.388" v="3" actId="47"/>
        <pc:sldMkLst>
          <pc:docMk/>
          <pc:sldMk cId="2281448054" sldId="277"/>
        </pc:sldMkLst>
      </pc:sldChg>
      <pc:sldChg chg="addSp modSp new mod">
        <pc:chgData name="ゆっくり市場調査論" userId="03e094fd-291a-4030-9f28-a3cc6b5984cc" providerId="ADAL" clId="{367D1B09-11F9-4CCC-83A4-3B091C40669B}" dt="2024-05-02T04:13:08.041" v="108" actId="962"/>
        <pc:sldMkLst>
          <pc:docMk/>
          <pc:sldMk cId="2457040229" sldId="277"/>
        </pc:sldMkLst>
        <pc:picChg chg="add mod">
          <ac:chgData name="ゆっくり市場調査論" userId="03e094fd-291a-4030-9f28-a3cc6b5984cc" providerId="ADAL" clId="{367D1B09-11F9-4CCC-83A4-3B091C40669B}" dt="2024-05-02T04:13:08.041" v="108" actId="962"/>
          <ac:picMkLst>
            <pc:docMk/>
            <pc:sldMk cId="2457040229" sldId="277"/>
            <ac:picMk id="3" creationId="{06303497-B258-7351-86DE-BB447CABBCCC}"/>
          </ac:picMkLst>
        </pc:picChg>
      </pc:sldChg>
      <pc:sldChg chg="addSp modSp new mod">
        <pc:chgData name="ゆっくり市場調査論" userId="03e094fd-291a-4030-9f28-a3cc6b5984cc" providerId="ADAL" clId="{367D1B09-11F9-4CCC-83A4-3B091C40669B}" dt="2024-05-02T04:13:11.290" v="111" actId="962"/>
        <pc:sldMkLst>
          <pc:docMk/>
          <pc:sldMk cId="2132840993" sldId="278"/>
        </pc:sldMkLst>
        <pc:picChg chg="add mod">
          <ac:chgData name="ゆっくり市場調査論" userId="03e094fd-291a-4030-9f28-a3cc6b5984cc" providerId="ADAL" clId="{367D1B09-11F9-4CCC-83A4-3B091C40669B}" dt="2024-05-02T04:13:11.290" v="111" actId="962"/>
          <ac:picMkLst>
            <pc:docMk/>
            <pc:sldMk cId="2132840993" sldId="278"/>
            <ac:picMk id="3" creationId="{88A6DCC4-F415-4E0E-C585-DD954209A994}"/>
          </ac:picMkLst>
        </pc:picChg>
      </pc:sldChg>
      <pc:sldChg chg="del">
        <pc:chgData name="ゆっくり市場調査論" userId="03e094fd-291a-4030-9f28-a3cc6b5984cc" providerId="ADAL" clId="{367D1B09-11F9-4CCC-83A4-3B091C40669B}" dt="2024-05-02T04:11:32.208" v="2" actId="47"/>
        <pc:sldMkLst>
          <pc:docMk/>
          <pc:sldMk cId="2137894600" sldId="278"/>
        </pc:sldMkLst>
      </pc:sldChg>
      <pc:sldChg chg="del">
        <pc:chgData name="ゆっくり市場調査論" userId="03e094fd-291a-4030-9f28-a3cc6b5984cc" providerId="ADAL" clId="{367D1B09-11F9-4CCC-83A4-3B091C40669B}" dt="2024-05-02T04:11:31.742" v="1" actId="47"/>
        <pc:sldMkLst>
          <pc:docMk/>
          <pc:sldMk cId="3199903455" sldId="279"/>
        </pc:sldMkLst>
      </pc:sldChg>
      <pc:sldChg chg="new del">
        <pc:chgData name="ゆっくり市場調査論" userId="03e094fd-291a-4030-9f28-a3cc6b5984cc" providerId="ADAL" clId="{367D1B09-11F9-4CCC-83A4-3B091C40669B}" dt="2024-05-02T04:13:15.951" v="112" actId="47"/>
        <pc:sldMkLst>
          <pc:docMk/>
          <pc:sldMk cId="3465843395" sldId="279"/>
        </pc:sldMkLst>
      </pc:sldChg>
      <pc:sldChg chg="new del">
        <pc:chgData name="ゆっくり市場調査論" userId="03e094fd-291a-4030-9f28-a3cc6b5984cc" providerId="ADAL" clId="{367D1B09-11F9-4CCC-83A4-3B091C40669B}" dt="2024-05-02T04:13:15.951" v="112" actId="47"/>
        <pc:sldMkLst>
          <pc:docMk/>
          <pc:sldMk cId="1861818005" sldId="280"/>
        </pc:sldMkLst>
      </pc:sldChg>
      <pc:sldChg chg="del ord">
        <pc:chgData name="ゆっくり市場調査論" userId="03e094fd-291a-4030-9f28-a3cc6b5984cc" providerId="ADAL" clId="{367D1B09-11F9-4CCC-83A4-3B091C40669B}" dt="2024-05-02T04:11:31.742" v="1" actId="47"/>
        <pc:sldMkLst>
          <pc:docMk/>
          <pc:sldMk cId="3363438402" sldId="280"/>
        </pc:sldMkLst>
      </pc:sldChg>
      <pc:sldChg chg="del">
        <pc:chgData name="ゆっくり市場調査論" userId="03e094fd-291a-4030-9f28-a3cc6b5984cc" providerId="ADAL" clId="{367D1B09-11F9-4CCC-83A4-3B091C40669B}" dt="2024-05-02T04:11:31.742" v="1" actId="47"/>
        <pc:sldMkLst>
          <pc:docMk/>
          <pc:sldMk cId="350284" sldId="281"/>
        </pc:sldMkLst>
      </pc:sldChg>
      <pc:sldChg chg="new del">
        <pc:chgData name="ゆっくり市場調査論" userId="03e094fd-291a-4030-9f28-a3cc6b5984cc" providerId="ADAL" clId="{367D1B09-11F9-4CCC-83A4-3B091C40669B}" dt="2024-05-02T04:13:15.951" v="112" actId="47"/>
        <pc:sldMkLst>
          <pc:docMk/>
          <pc:sldMk cId="764871306" sldId="281"/>
        </pc:sldMkLst>
      </pc:sldChg>
      <pc:sldChg chg="new del">
        <pc:chgData name="ゆっくり市場調査論" userId="03e094fd-291a-4030-9f28-a3cc6b5984cc" providerId="ADAL" clId="{367D1B09-11F9-4CCC-83A4-3B091C40669B}" dt="2024-05-02T04:13:15.951" v="112" actId="47"/>
        <pc:sldMkLst>
          <pc:docMk/>
          <pc:sldMk cId="72987093" sldId="282"/>
        </pc:sldMkLst>
      </pc:sldChg>
      <pc:sldChg chg="new del">
        <pc:chgData name="ゆっくり市場調査論" userId="03e094fd-291a-4030-9f28-a3cc6b5984cc" providerId="ADAL" clId="{367D1B09-11F9-4CCC-83A4-3B091C40669B}" dt="2024-05-02T04:13:15.951" v="112" actId="47"/>
        <pc:sldMkLst>
          <pc:docMk/>
          <pc:sldMk cId="2679207635" sldId="283"/>
        </pc:sldMkLst>
      </pc:sldChg>
      <pc:sldChg chg="new del">
        <pc:chgData name="ゆっくり市場調査論" userId="03e094fd-291a-4030-9f28-a3cc6b5984cc" providerId="ADAL" clId="{367D1B09-11F9-4CCC-83A4-3B091C40669B}" dt="2024-05-02T04:13:15.951" v="112" actId="47"/>
        <pc:sldMkLst>
          <pc:docMk/>
          <pc:sldMk cId="4148719599" sldId="284"/>
        </pc:sldMkLst>
      </pc:sldChg>
      <pc:sldChg chg="new del">
        <pc:chgData name="ゆっくり市場調査論" userId="03e094fd-291a-4030-9f28-a3cc6b5984cc" providerId="ADAL" clId="{367D1B09-11F9-4CCC-83A4-3B091C40669B}" dt="2024-05-02T04:13:15.951" v="112" actId="47"/>
        <pc:sldMkLst>
          <pc:docMk/>
          <pc:sldMk cId="4025618323" sldId="285"/>
        </pc:sldMkLst>
      </pc:sldChg>
      <pc:sldChg chg="new del">
        <pc:chgData name="ゆっくり市場調査論" userId="03e094fd-291a-4030-9f28-a3cc6b5984cc" providerId="ADAL" clId="{367D1B09-11F9-4CCC-83A4-3B091C40669B}" dt="2024-05-02T04:13:15.951" v="112" actId="47"/>
        <pc:sldMkLst>
          <pc:docMk/>
          <pc:sldMk cId="2964233949" sldId="286"/>
        </pc:sldMkLst>
      </pc:sldChg>
    </pc:docChg>
  </pc:docChgLst>
  <pc:docChgLst>
    <pc:chgData name="ゆっくり市場調査論" userId="03e094fd-291a-4030-9f28-a3cc6b5984cc" providerId="ADAL" clId="{F9062C67-9AFB-420A-A130-3F21BB1E079B}"/>
    <pc:docChg chg="custSel modSld">
      <pc:chgData name="ゆっくり市場調査論" userId="03e094fd-291a-4030-9f28-a3cc6b5984cc" providerId="ADAL" clId="{F9062C67-9AFB-420A-A130-3F21BB1E079B}" dt="2024-01-08T08:08:44.418" v="3" actId="962"/>
      <pc:docMkLst>
        <pc:docMk/>
      </pc:docMkLst>
      <pc:sldChg chg="addSp delSp modSp mod">
        <pc:chgData name="ゆっくり市場調査論" userId="03e094fd-291a-4030-9f28-a3cc6b5984cc" providerId="ADAL" clId="{F9062C67-9AFB-420A-A130-3F21BB1E079B}" dt="2024-01-08T08:08:44.418" v="3" actId="962"/>
        <pc:sldMkLst>
          <pc:docMk/>
          <pc:sldMk cId="2199989586" sldId="273"/>
        </pc:sldMkLst>
        <pc:picChg chg="del">
          <ac:chgData name="ゆっくり市場調査論" userId="03e094fd-291a-4030-9f28-a3cc6b5984cc" providerId="ADAL" clId="{F9062C67-9AFB-420A-A130-3F21BB1E079B}" dt="2024-01-08T08:08:16.144" v="0" actId="478"/>
          <ac:picMkLst>
            <pc:docMk/>
            <pc:sldMk cId="2199989586" sldId="273"/>
            <ac:picMk id="3" creationId="{6BE48C58-F87B-9752-8675-A308B191671D}"/>
          </ac:picMkLst>
        </pc:picChg>
        <pc:picChg chg="add mod">
          <ac:chgData name="ゆっくり市場調査論" userId="03e094fd-291a-4030-9f28-a3cc6b5984cc" providerId="ADAL" clId="{F9062C67-9AFB-420A-A130-3F21BB1E079B}" dt="2024-01-08T08:08:44.418" v="3" actId="962"/>
          <ac:picMkLst>
            <pc:docMk/>
            <pc:sldMk cId="2199989586" sldId="273"/>
            <ac:picMk id="4" creationId="{C2B1B383-6CBB-75B9-D4C6-1EE9EB9B3AB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8D51294-CB80-757D-FDE3-56F589E9A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1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391BB1A-424A-5292-4B1F-127034E25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9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868359A-E1A7-3BE4-573A-64A5C8FA5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1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7D34390-577C-AC01-3039-2A44A61E0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00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65C4D18-7A92-4EF6-B58F-F77D274D6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9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C770D67-6AE2-FDB4-3031-9D3F8EEDE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2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ABEF776-0DE3-C865-AD7B-2240B746F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41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EEB2A63-A462-90AC-D972-F79F87939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06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13CA787-BCBE-EC40-7F6B-ECB917295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9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3D39ABA-40FD-262A-73C5-23F76F1A0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08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DCE67E1-DD81-EBA5-32BE-DDEAF2723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0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24987BA-020E-4C02-B2E4-46364D405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10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274D8B5-72A9-4752-1FE4-57FF0851D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35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6303497-B258-7351-86DE-BB447CABB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0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8A6DCC4-F415-4E0E-C585-DD954209A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4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04BA66A-13E6-D6C3-6E9A-1F17C22BC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8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3B8DAB2-C690-9DCE-7621-487562188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2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673698E-1CFF-C6AF-823E-73746E1C4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5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1E0C8EC-1394-43A7-C5B7-AE5B34D8F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1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5641C1B-4B5B-EA63-069B-25D7CF52A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F366F70-AC26-933B-C1AE-1D8B01A9E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6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18EDFF7-46A2-B053-703F-4949F716A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66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9</TotalTime>
  <Words>0</Words>
  <Application>Microsoft Office PowerPoint</Application>
  <PresentationFormat>ユーザー設定</PresentationFormat>
  <Paragraphs>0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5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最上　健児</cp:lastModifiedBy>
  <cp:revision>1</cp:revision>
  <dcterms:created xsi:type="dcterms:W3CDTF">2023-08-03T17:30:01Z</dcterms:created>
  <dcterms:modified xsi:type="dcterms:W3CDTF">2024-05-02T04:13:17Z</dcterms:modified>
</cp:coreProperties>
</file>