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0F1DC-C37A-4A7F-9119-FD601580526A}" v="18" dt="2024-05-02T01:56:59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8D90F1DC-C37A-4A7F-9119-FD601580526A}"/>
    <pc:docChg chg="addSld delSld modSld">
      <pc:chgData name="ゆっくり市場調査論" userId="03e094fd-291a-4030-9f28-a3cc6b5984cc" providerId="ADAL" clId="{8D90F1DC-C37A-4A7F-9119-FD601580526A}" dt="2024-05-02T01:57:03.798" v="81" actId="47"/>
      <pc:docMkLst>
        <pc:docMk/>
      </pc:docMkLst>
      <pc:sldChg chg="new del">
        <pc:chgData name="ゆっくり市場調査論" userId="03e094fd-291a-4030-9f28-a3cc6b5984cc" providerId="ADAL" clId="{8D90F1DC-C37A-4A7F-9119-FD601580526A}" dt="2024-05-02T01:55:54.947" v="26" actId="47"/>
        <pc:sldMkLst>
          <pc:docMk/>
          <pc:sldMk cId="2839711255" sldId="256"/>
        </pc:sldMkLst>
      </pc:sldChg>
      <pc:sldChg chg="addSp modSp new mod">
        <pc:chgData name="ゆっくり市場調査論" userId="03e094fd-291a-4030-9f28-a3cc6b5984cc" providerId="ADAL" clId="{8D90F1DC-C37A-4A7F-9119-FD601580526A}" dt="2024-05-02T01:55:59.048" v="29" actId="962"/>
        <pc:sldMkLst>
          <pc:docMk/>
          <pc:sldMk cId="857163114" sldId="257"/>
        </pc:sldMkLst>
        <pc:picChg chg="add mod">
          <ac:chgData name="ゆっくり市場調査論" userId="03e094fd-291a-4030-9f28-a3cc6b5984cc" providerId="ADAL" clId="{8D90F1DC-C37A-4A7F-9119-FD601580526A}" dt="2024-05-02T01:55:59.048" v="29" actId="962"/>
          <ac:picMkLst>
            <pc:docMk/>
            <pc:sldMk cId="857163114" sldId="257"/>
            <ac:picMk id="3" creationId="{628912D0-64E2-0ED4-B7BD-49884FAE4D10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2057214130" sldId="257"/>
        </pc:sldMkLst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1520722620" sldId="258"/>
        </pc:sldMkLst>
      </pc:sldChg>
      <pc:sldChg chg="addSp modSp new mod">
        <pc:chgData name="ゆっくり市場調査論" userId="03e094fd-291a-4030-9f28-a3cc6b5984cc" providerId="ADAL" clId="{8D90F1DC-C37A-4A7F-9119-FD601580526A}" dt="2024-05-02T01:56:03.571" v="32" actId="962"/>
        <pc:sldMkLst>
          <pc:docMk/>
          <pc:sldMk cId="3357436207" sldId="258"/>
        </pc:sldMkLst>
        <pc:picChg chg="add mod">
          <ac:chgData name="ゆっくり市場調査論" userId="03e094fd-291a-4030-9f28-a3cc6b5984cc" providerId="ADAL" clId="{8D90F1DC-C37A-4A7F-9119-FD601580526A}" dt="2024-05-02T01:56:03.571" v="32" actId="962"/>
          <ac:picMkLst>
            <pc:docMk/>
            <pc:sldMk cId="3357436207" sldId="258"/>
            <ac:picMk id="3" creationId="{EC1D4273-B430-6D19-D0EC-57622EAE65BC}"/>
          </ac:picMkLst>
        </pc:picChg>
      </pc:sldChg>
      <pc:sldChg chg="addSp modSp new mod">
        <pc:chgData name="ゆっくり市場調査論" userId="03e094fd-291a-4030-9f28-a3cc6b5984cc" providerId="ADAL" clId="{8D90F1DC-C37A-4A7F-9119-FD601580526A}" dt="2024-05-02T01:56:06.623" v="35" actId="962"/>
        <pc:sldMkLst>
          <pc:docMk/>
          <pc:sldMk cId="239505493" sldId="259"/>
        </pc:sldMkLst>
        <pc:picChg chg="add mod">
          <ac:chgData name="ゆっくり市場調査論" userId="03e094fd-291a-4030-9f28-a3cc6b5984cc" providerId="ADAL" clId="{8D90F1DC-C37A-4A7F-9119-FD601580526A}" dt="2024-05-02T01:56:06.623" v="35" actId="962"/>
          <ac:picMkLst>
            <pc:docMk/>
            <pc:sldMk cId="239505493" sldId="259"/>
            <ac:picMk id="3" creationId="{D7F76642-5A93-FD03-9CAB-6A070DF1A676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8D90F1DC-C37A-4A7F-9119-FD601580526A}" dt="2024-05-02T01:56:09.824" v="38" actId="962"/>
        <pc:sldMkLst>
          <pc:docMk/>
          <pc:sldMk cId="158705701" sldId="260"/>
        </pc:sldMkLst>
        <pc:picChg chg="add mod">
          <ac:chgData name="ゆっくり市場調査論" userId="03e094fd-291a-4030-9f28-a3cc6b5984cc" providerId="ADAL" clId="{8D90F1DC-C37A-4A7F-9119-FD601580526A}" dt="2024-05-02T01:56:09.824" v="38" actId="962"/>
          <ac:picMkLst>
            <pc:docMk/>
            <pc:sldMk cId="158705701" sldId="260"/>
            <ac:picMk id="3" creationId="{5CBABFB4-F93A-F866-B415-0867EE43D058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2067040461" sldId="260"/>
        </pc:sldMkLst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8D90F1DC-C37A-4A7F-9119-FD601580526A}" dt="2024-05-02T01:56:12.464" v="41" actId="962"/>
        <pc:sldMkLst>
          <pc:docMk/>
          <pc:sldMk cId="3549242335" sldId="261"/>
        </pc:sldMkLst>
        <pc:picChg chg="add mod">
          <ac:chgData name="ゆっくり市場調査論" userId="03e094fd-291a-4030-9f28-a3cc6b5984cc" providerId="ADAL" clId="{8D90F1DC-C37A-4A7F-9119-FD601580526A}" dt="2024-05-02T01:56:12.464" v="41" actId="962"/>
          <ac:picMkLst>
            <pc:docMk/>
            <pc:sldMk cId="3549242335" sldId="261"/>
            <ac:picMk id="3" creationId="{DF1A8C0C-2737-4EB2-805E-911E8EB24F73}"/>
          </ac:picMkLst>
        </pc:picChg>
      </pc:sldChg>
      <pc:sldChg chg="addSp modSp new mod">
        <pc:chgData name="ゆっくり市場調査論" userId="03e094fd-291a-4030-9f28-a3cc6b5984cc" providerId="ADAL" clId="{8D90F1DC-C37A-4A7F-9119-FD601580526A}" dt="2024-05-02T01:56:15.455" v="44" actId="962"/>
        <pc:sldMkLst>
          <pc:docMk/>
          <pc:sldMk cId="1735264367" sldId="262"/>
        </pc:sldMkLst>
        <pc:picChg chg="add mod">
          <ac:chgData name="ゆっくり市場調査論" userId="03e094fd-291a-4030-9f28-a3cc6b5984cc" providerId="ADAL" clId="{8D90F1DC-C37A-4A7F-9119-FD601580526A}" dt="2024-05-02T01:56:15.455" v="44" actId="962"/>
          <ac:picMkLst>
            <pc:docMk/>
            <pc:sldMk cId="1735264367" sldId="262"/>
            <ac:picMk id="3" creationId="{1A40ECA5-D13A-1500-3202-25F5DC2157EC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3999992612" sldId="262"/>
        </pc:sldMkLst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2601162370" sldId="263"/>
        </pc:sldMkLst>
      </pc:sldChg>
      <pc:sldChg chg="addSp modSp new mod">
        <pc:chgData name="ゆっくり市場調査論" userId="03e094fd-291a-4030-9f28-a3cc6b5984cc" providerId="ADAL" clId="{8D90F1DC-C37A-4A7F-9119-FD601580526A}" dt="2024-05-02T01:56:19.196" v="47" actId="962"/>
        <pc:sldMkLst>
          <pc:docMk/>
          <pc:sldMk cId="2903779410" sldId="263"/>
        </pc:sldMkLst>
        <pc:picChg chg="add mod">
          <ac:chgData name="ゆっくり市場調査論" userId="03e094fd-291a-4030-9f28-a3cc6b5984cc" providerId="ADAL" clId="{8D90F1DC-C37A-4A7F-9119-FD601580526A}" dt="2024-05-02T01:56:19.196" v="47" actId="962"/>
          <ac:picMkLst>
            <pc:docMk/>
            <pc:sldMk cId="2903779410" sldId="263"/>
            <ac:picMk id="3" creationId="{39AAB323-B82B-D68B-6C29-737BFC879400}"/>
          </ac:picMkLst>
        </pc:picChg>
      </pc:sldChg>
      <pc:sldChg chg="addSp modSp new mod">
        <pc:chgData name="ゆっくり市場調査論" userId="03e094fd-291a-4030-9f28-a3cc6b5984cc" providerId="ADAL" clId="{8D90F1DC-C37A-4A7F-9119-FD601580526A}" dt="2024-05-02T01:56:22.579" v="50" actId="962"/>
        <pc:sldMkLst>
          <pc:docMk/>
          <pc:sldMk cId="50348439" sldId="264"/>
        </pc:sldMkLst>
        <pc:picChg chg="add mod">
          <ac:chgData name="ゆっくり市場調査論" userId="03e094fd-291a-4030-9f28-a3cc6b5984cc" providerId="ADAL" clId="{8D90F1DC-C37A-4A7F-9119-FD601580526A}" dt="2024-05-02T01:56:22.579" v="50" actId="962"/>
          <ac:picMkLst>
            <pc:docMk/>
            <pc:sldMk cId="50348439" sldId="264"/>
            <ac:picMk id="3" creationId="{9332E327-4C11-A1A8-D2E7-728581253C0B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8D90F1DC-C37A-4A7F-9119-FD601580526A}" dt="2024-05-02T01:56:26.476" v="53" actId="962"/>
        <pc:sldMkLst>
          <pc:docMk/>
          <pc:sldMk cId="401414373" sldId="265"/>
        </pc:sldMkLst>
        <pc:picChg chg="add mod">
          <ac:chgData name="ゆっくり市場調査論" userId="03e094fd-291a-4030-9f28-a3cc6b5984cc" providerId="ADAL" clId="{8D90F1DC-C37A-4A7F-9119-FD601580526A}" dt="2024-05-02T01:56:26.476" v="53" actId="962"/>
          <ac:picMkLst>
            <pc:docMk/>
            <pc:sldMk cId="401414373" sldId="265"/>
            <ac:picMk id="3" creationId="{1F5A4B05-E66D-A8B6-F365-4DB8E0EC219F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2320711093" sldId="265"/>
        </pc:sldMkLst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8D90F1DC-C37A-4A7F-9119-FD601580526A}" dt="2024-05-02T01:56:29.216" v="56" actId="962"/>
        <pc:sldMkLst>
          <pc:docMk/>
          <pc:sldMk cId="4147782137" sldId="266"/>
        </pc:sldMkLst>
        <pc:picChg chg="add mod">
          <ac:chgData name="ゆっくり市場調査論" userId="03e094fd-291a-4030-9f28-a3cc6b5984cc" providerId="ADAL" clId="{8D90F1DC-C37A-4A7F-9119-FD601580526A}" dt="2024-05-02T01:56:29.216" v="56" actId="962"/>
          <ac:picMkLst>
            <pc:docMk/>
            <pc:sldMk cId="4147782137" sldId="266"/>
            <ac:picMk id="3" creationId="{B290BAE3-E133-5170-6DCE-5546B0F7D392}"/>
          </ac:picMkLst>
        </pc:picChg>
      </pc:sldChg>
      <pc:sldChg chg="addSp modSp new mod">
        <pc:chgData name="ゆっくり市場調査論" userId="03e094fd-291a-4030-9f28-a3cc6b5984cc" providerId="ADAL" clId="{8D90F1DC-C37A-4A7F-9119-FD601580526A}" dt="2024-05-02T01:56:32.199" v="59" actId="962"/>
        <pc:sldMkLst>
          <pc:docMk/>
          <pc:sldMk cId="130571788" sldId="267"/>
        </pc:sldMkLst>
        <pc:picChg chg="add mod">
          <ac:chgData name="ゆっくり市場調査論" userId="03e094fd-291a-4030-9f28-a3cc6b5984cc" providerId="ADAL" clId="{8D90F1DC-C37A-4A7F-9119-FD601580526A}" dt="2024-05-02T01:56:32.199" v="59" actId="962"/>
          <ac:picMkLst>
            <pc:docMk/>
            <pc:sldMk cId="130571788" sldId="267"/>
            <ac:picMk id="3" creationId="{3B42807C-72A3-5EF3-4F47-63509DB1CEA3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1762775129" sldId="267"/>
        </pc:sldMkLst>
      </pc:sldChg>
      <pc:sldChg chg="addSp modSp new mod">
        <pc:chgData name="ゆっくり市場調査論" userId="03e094fd-291a-4030-9f28-a3cc6b5984cc" providerId="ADAL" clId="{8D90F1DC-C37A-4A7F-9119-FD601580526A}" dt="2024-05-02T01:56:37.857" v="62" actId="962"/>
        <pc:sldMkLst>
          <pc:docMk/>
          <pc:sldMk cId="1884219157" sldId="268"/>
        </pc:sldMkLst>
        <pc:picChg chg="add mod">
          <ac:chgData name="ゆっくり市場調査論" userId="03e094fd-291a-4030-9f28-a3cc6b5984cc" providerId="ADAL" clId="{8D90F1DC-C37A-4A7F-9119-FD601580526A}" dt="2024-05-02T01:56:37.857" v="62" actId="962"/>
          <ac:picMkLst>
            <pc:docMk/>
            <pc:sldMk cId="1884219157" sldId="268"/>
            <ac:picMk id="3" creationId="{2796A9F7-BB16-9545-4F06-D6E7D9593FE6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3453399626" sldId="268"/>
        </pc:sldMkLst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14293824" sldId="269"/>
        </pc:sldMkLst>
      </pc:sldChg>
      <pc:sldChg chg="addSp modSp new mod">
        <pc:chgData name="ゆっくり市場調査論" userId="03e094fd-291a-4030-9f28-a3cc6b5984cc" providerId="ADAL" clId="{8D90F1DC-C37A-4A7F-9119-FD601580526A}" dt="2024-05-02T01:56:41.165" v="65" actId="962"/>
        <pc:sldMkLst>
          <pc:docMk/>
          <pc:sldMk cId="2715852203" sldId="269"/>
        </pc:sldMkLst>
        <pc:picChg chg="add mod">
          <ac:chgData name="ゆっくり市場調査論" userId="03e094fd-291a-4030-9f28-a3cc6b5984cc" providerId="ADAL" clId="{8D90F1DC-C37A-4A7F-9119-FD601580526A}" dt="2024-05-02T01:56:41.165" v="65" actId="962"/>
          <ac:picMkLst>
            <pc:docMk/>
            <pc:sldMk cId="2715852203" sldId="269"/>
            <ac:picMk id="3" creationId="{3A1B071D-3293-2320-4CF0-1BC430DFBA59}"/>
          </ac:picMkLst>
        </pc:picChg>
      </pc:sldChg>
      <pc:sldChg chg="addSp modSp new mod">
        <pc:chgData name="ゆっくり市場調査論" userId="03e094fd-291a-4030-9f28-a3cc6b5984cc" providerId="ADAL" clId="{8D90F1DC-C37A-4A7F-9119-FD601580526A}" dt="2024-05-02T01:56:45.382" v="68" actId="962"/>
        <pc:sldMkLst>
          <pc:docMk/>
          <pc:sldMk cId="922014172" sldId="270"/>
        </pc:sldMkLst>
        <pc:picChg chg="add mod">
          <ac:chgData name="ゆっくり市場調査論" userId="03e094fd-291a-4030-9f28-a3cc6b5984cc" providerId="ADAL" clId="{8D90F1DC-C37A-4A7F-9119-FD601580526A}" dt="2024-05-02T01:56:45.382" v="68" actId="962"/>
          <ac:picMkLst>
            <pc:docMk/>
            <pc:sldMk cId="922014172" sldId="270"/>
            <ac:picMk id="3" creationId="{CBB932FF-6E6D-C2D7-744E-427A37795BD0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3065310254" sldId="270"/>
        </pc:sldMkLst>
      </pc:sldChg>
      <pc:sldChg chg="addSp modSp new mod">
        <pc:chgData name="ゆっくり市場調査論" userId="03e094fd-291a-4030-9f28-a3cc6b5984cc" providerId="ADAL" clId="{8D90F1DC-C37A-4A7F-9119-FD601580526A}" dt="2024-05-02T01:56:49.954" v="71" actId="962"/>
        <pc:sldMkLst>
          <pc:docMk/>
          <pc:sldMk cId="356435195" sldId="271"/>
        </pc:sldMkLst>
        <pc:picChg chg="add mod">
          <ac:chgData name="ゆっくり市場調査論" userId="03e094fd-291a-4030-9f28-a3cc6b5984cc" providerId="ADAL" clId="{8D90F1DC-C37A-4A7F-9119-FD601580526A}" dt="2024-05-02T01:56:49.954" v="71" actId="962"/>
          <ac:picMkLst>
            <pc:docMk/>
            <pc:sldMk cId="356435195" sldId="271"/>
            <ac:picMk id="3" creationId="{3AEAF2AE-B179-2E7C-F7E3-59FE21D7C16F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1156180099" sldId="271"/>
        </pc:sldMkLst>
      </pc:sldChg>
      <pc:sldChg chg="addSp modSp new mod">
        <pc:chgData name="ゆっくり市場調査論" userId="03e094fd-291a-4030-9f28-a3cc6b5984cc" providerId="ADAL" clId="{8D90F1DC-C37A-4A7F-9119-FD601580526A}" dt="2024-05-02T01:56:53.226" v="74" actId="962"/>
        <pc:sldMkLst>
          <pc:docMk/>
          <pc:sldMk cId="1572109187" sldId="272"/>
        </pc:sldMkLst>
        <pc:picChg chg="add mod">
          <ac:chgData name="ゆっくり市場調査論" userId="03e094fd-291a-4030-9f28-a3cc6b5984cc" providerId="ADAL" clId="{8D90F1DC-C37A-4A7F-9119-FD601580526A}" dt="2024-05-02T01:56:53.226" v="74" actId="962"/>
          <ac:picMkLst>
            <pc:docMk/>
            <pc:sldMk cId="1572109187" sldId="272"/>
            <ac:picMk id="3" creationId="{22AEB525-A33E-1976-CBF3-AF6D9389CE91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2938683561" sldId="272"/>
        </pc:sldMkLst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3046879581" sldId="273"/>
        </pc:sldMkLst>
      </pc:sldChg>
      <pc:sldChg chg="addSp modSp new mod">
        <pc:chgData name="ゆっくり市場調査論" userId="03e094fd-291a-4030-9f28-a3cc6b5984cc" providerId="ADAL" clId="{8D90F1DC-C37A-4A7F-9119-FD601580526A}" dt="2024-05-02T01:56:56.648" v="77" actId="962"/>
        <pc:sldMkLst>
          <pc:docMk/>
          <pc:sldMk cId="3175531484" sldId="273"/>
        </pc:sldMkLst>
        <pc:picChg chg="add mod">
          <ac:chgData name="ゆっくり市場調査論" userId="03e094fd-291a-4030-9f28-a3cc6b5984cc" providerId="ADAL" clId="{8D90F1DC-C37A-4A7F-9119-FD601580526A}" dt="2024-05-02T01:56:56.648" v="77" actId="962"/>
          <ac:picMkLst>
            <pc:docMk/>
            <pc:sldMk cId="3175531484" sldId="273"/>
            <ac:picMk id="3" creationId="{CF317DFE-FE25-64DC-C2BD-7A1C852D6C66}"/>
          </ac:picMkLst>
        </pc:picChg>
      </pc:sldChg>
      <pc:sldChg chg="del">
        <pc:chgData name="ゆっくり市場調査論" userId="03e094fd-291a-4030-9f28-a3cc6b5984cc" providerId="ADAL" clId="{8D90F1DC-C37A-4A7F-9119-FD601580526A}" dt="2024-05-02T01:55:49.363" v="0" actId="47"/>
        <pc:sldMkLst>
          <pc:docMk/>
          <pc:sldMk cId="1663368987" sldId="274"/>
        </pc:sldMkLst>
      </pc:sldChg>
      <pc:sldChg chg="addSp modSp new mod">
        <pc:chgData name="ゆっくり市場調査論" userId="03e094fd-291a-4030-9f28-a3cc6b5984cc" providerId="ADAL" clId="{8D90F1DC-C37A-4A7F-9119-FD601580526A}" dt="2024-05-02T01:57:00.230" v="80" actId="962"/>
        <pc:sldMkLst>
          <pc:docMk/>
          <pc:sldMk cId="2936084143" sldId="274"/>
        </pc:sldMkLst>
        <pc:picChg chg="add mod">
          <ac:chgData name="ゆっくり市場調査論" userId="03e094fd-291a-4030-9f28-a3cc6b5984cc" providerId="ADAL" clId="{8D90F1DC-C37A-4A7F-9119-FD601580526A}" dt="2024-05-02T01:57:00.230" v="80" actId="962"/>
          <ac:picMkLst>
            <pc:docMk/>
            <pc:sldMk cId="2936084143" sldId="274"/>
            <ac:picMk id="3" creationId="{9C587118-0F86-0DA1-A7EE-0F82D1124846}"/>
          </ac:picMkLst>
        </pc:picChg>
      </pc:sldChg>
      <pc:sldChg chg="new del">
        <pc:chgData name="ゆっくり市場調査論" userId="03e094fd-291a-4030-9f28-a3cc6b5984cc" providerId="ADAL" clId="{8D90F1DC-C37A-4A7F-9119-FD601580526A}" dt="2024-05-02T01:57:03.798" v="81" actId="47"/>
        <pc:sldMkLst>
          <pc:docMk/>
          <pc:sldMk cId="820794146" sldId="275"/>
        </pc:sldMkLst>
      </pc:sldChg>
      <pc:sldChg chg="new del">
        <pc:chgData name="ゆっくり市場調査論" userId="03e094fd-291a-4030-9f28-a3cc6b5984cc" providerId="ADAL" clId="{8D90F1DC-C37A-4A7F-9119-FD601580526A}" dt="2024-05-02T01:57:03.798" v="81" actId="47"/>
        <pc:sldMkLst>
          <pc:docMk/>
          <pc:sldMk cId="407939933" sldId="276"/>
        </pc:sldMkLst>
      </pc:sldChg>
      <pc:sldChg chg="new del">
        <pc:chgData name="ゆっくり市場調査論" userId="03e094fd-291a-4030-9f28-a3cc6b5984cc" providerId="ADAL" clId="{8D90F1DC-C37A-4A7F-9119-FD601580526A}" dt="2024-05-02T01:57:03.798" v="81" actId="47"/>
        <pc:sldMkLst>
          <pc:docMk/>
          <pc:sldMk cId="2381355166" sldId="277"/>
        </pc:sldMkLst>
      </pc:sldChg>
      <pc:sldChg chg="new del">
        <pc:chgData name="ゆっくり市場調査論" userId="03e094fd-291a-4030-9f28-a3cc6b5984cc" providerId="ADAL" clId="{8D90F1DC-C37A-4A7F-9119-FD601580526A}" dt="2024-05-02T01:57:03.798" v="81" actId="47"/>
        <pc:sldMkLst>
          <pc:docMk/>
          <pc:sldMk cId="516368078" sldId="278"/>
        </pc:sldMkLst>
      </pc:sldChg>
      <pc:sldChg chg="new del">
        <pc:chgData name="ゆっくり市場調査論" userId="03e094fd-291a-4030-9f28-a3cc6b5984cc" providerId="ADAL" clId="{8D90F1DC-C37A-4A7F-9119-FD601580526A}" dt="2024-05-02T01:57:03.798" v="81" actId="47"/>
        <pc:sldMkLst>
          <pc:docMk/>
          <pc:sldMk cId="1995798618" sldId="279"/>
        </pc:sldMkLst>
      </pc:sldChg>
      <pc:sldChg chg="new del">
        <pc:chgData name="ゆっくり市場調査論" userId="03e094fd-291a-4030-9f28-a3cc6b5984cc" providerId="ADAL" clId="{8D90F1DC-C37A-4A7F-9119-FD601580526A}" dt="2024-05-02T01:57:03.798" v="81" actId="47"/>
        <pc:sldMkLst>
          <pc:docMk/>
          <pc:sldMk cId="3277554684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28912D0-64E2-0ED4-B7BD-49884FAE4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6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290BAE3-E133-5170-6DCE-5546B0F7D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B42807C-72A3-5EF3-4F47-63509DB1C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796A9F7-BB16-9545-4F06-D6E7D959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1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A1B071D-3293-2320-4CF0-1BC430DFB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5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BB932FF-6E6D-C2D7-744E-427A37795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1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AEAF2AE-B179-2E7C-F7E3-59FE21D7C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2AEB525-A33E-1976-CBF3-AF6D9389C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0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F317DFE-FE25-64DC-C2BD-7A1C852D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3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C587118-0F86-0DA1-A7EE-0F82D112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1D4273-B430-6D19-D0EC-57622EAE6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7F76642-5A93-FD03-9CAB-6A070DF1A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CBABFB4-F93A-F866-B415-0867EE43D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F1A8C0C-2737-4EB2-805E-911E8EB24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4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A40ECA5-D13A-1500-3202-25F5DC215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6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9AAB323-B82B-D68B-6C29-737BFC879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7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332E327-4C11-A1A8-D2E7-728581253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F5A4B05-E66D-A8B6-F365-4DB8E0EC2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2</TotalTime>
  <Words>0</Words>
  <Application>Microsoft Office PowerPoint</Application>
  <PresentationFormat>ユーザー設定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2023-08-03T17:28:26Z</dcterms:created>
  <dcterms:modified xsi:type="dcterms:W3CDTF">2024-05-02T01:57:05Z</dcterms:modified>
</cp:coreProperties>
</file>