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015FC-99A3-4956-A602-882E88F8D9AB}" v="22" dt="2024-05-02T00:41:2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6DD015FC-99A3-4956-A602-882E88F8D9AB}"/>
    <pc:docChg chg="addSld delSld modSld">
      <pc:chgData name="ゆっくり市場調査論" userId="03e094fd-291a-4030-9f28-a3cc6b5984cc" providerId="ADAL" clId="{6DD015FC-99A3-4956-A602-882E88F8D9AB}" dt="2024-05-02T00:41:30.652" v="104" actId="47"/>
      <pc:docMkLst>
        <pc:docMk/>
      </pc:docMkLst>
      <pc:sldChg chg="new del">
        <pc:chgData name="ゆっくり市場調査論" userId="03e094fd-291a-4030-9f28-a3cc6b5984cc" providerId="ADAL" clId="{6DD015FC-99A3-4956-A602-882E88F8D9AB}" dt="2024-05-02T00:40:00.852" v="3" actId="47"/>
        <pc:sldMkLst>
          <pc:docMk/>
          <pc:sldMk cId="2466956006" sldId="256"/>
        </pc:sldMkLst>
      </pc:sldChg>
      <pc:sldChg chg="addSp modSp new mod">
        <pc:chgData name="ゆっくり市場調査論" userId="03e094fd-291a-4030-9f28-a3cc6b5984cc" providerId="ADAL" clId="{6DD015FC-99A3-4956-A602-882E88F8D9AB}" dt="2024-05-02T00:40:15.276" v="40" actId="962"/>
        <pc:sldMkLst>
          <pc:docMk/>
          <pc:sldMk cId="1028655480" sldId="257"/>
        </pc:sldMkLst>
        <pc:picChg chg="add mod">
          <ac:chgData name="ゆっくり市場調査論" userId="03e094fd-291a-4030-9f28-a3cc6b5984cc" providerId="ADAL" clId="{6DD015FC-99A3-4956-A602-882E88F8D9AB}" dt="2024-05-02T00:40:15.276" v="40" actId="962"/>
          <ac:picMkLst>
            <pc:docMk/>
            <pc:sldMk cId="1028655480" sldId="257"/>
            <ac:picMk id="3" creationId="{F5CC3B80-545F-EB99-0EC4-ACA33A9982E3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6DD015FC-99A3-4956-A602-882E88F8D9AB}" dt="2024-05-02T00:40:18.889" v="43" actId="962"/>
        <pc:sldMkLst>
          <pc:docMk/>
          <pc:sldMk cId="4556007" sldId="258"/>
        </pc:sldMkLst>
        <pc:picChg chg="add mod">
          <ac:chgData name="ゆっくり市場調査論" userId="03e094fd-291a-4030-9f28-a3cc6b5984cc" providerId="ADAL" clId="{6DD015FC-99A3-4956-A602-882E88F8D9AB}" dt="2024-05-02T00:40:18.889" v="43" actId="962"/>
          <ac:picMkLst>
            <pc:docMk/>
            <pc:sldMk cId="4556007" sldId="258"/>
            <ac:picMk id="3" creationId="{15985E8E-FA91-0B2C-A12A-2E3694567BE6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0:21.719" v="46" actId="962"/>
        <pc:sldMkLst>
          <pc:docMk/>
          <pc:sldMk cId="1937989208" sldId="259"/>
        </pc:sldMkLst>
        <pc:picChg chg="add mod">
          <ac:chgData name="ゆっくり市場調査論" userId="03e094fd-291a-4030-9f28-a3cc6b5984cc" providerId="ADAL" clId="{6DD015FC-99A3-4956-A602-882E88F8D9AB}" dt="2024-05-02T00:40:21.719" v="46" actId="962"/>
          <ac:picMkLst>
            <pc:docMk/>
            <pc:sldMk cId="1937989208" sldId="259"/>
            <ac:picMk id="3" creationId="{F77AADE0-FDCB-7660-B9F1-7E3D1981EF87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0:24.797" v="49" actId="962"/>
        <pc:sldMkLst>
          <pc:docMk/>
          <pc:sldMk cId="2670503358" sldId="260"/>
        </pc:sldMkLst>
        <pc:picChg chg="add mod">
          <ac:chgData name="ゆっくり市場調査論" userId="03e094fd-291a-4030-9f28-a3cc6b5984cc" providerId="ADAL" clId="{6DD015FC-99A3-4956-A602-882E88F8D9AB}" dt="2024-05-02T00:40:24.797" v="49" actId="962"/>
          <ac:picMkLst>
            <pc:docMk/>
            <pc:sldMk cId="2670503358" sldId="260"/>
            <ac:picMk id="3" creationId="{91441581-64E6-A3ED-E87C-60182F2444E2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6DD015FC-99A3-4956-A602-882E88F8D9AB}" dt="2024-05-02T00:40:29" v="52" actId="962"/>
        <pc:sldMkLst>
          <pc:docMk/>
          <pc:sldMk cId="3561160882" sldId="261"/>
        </pc:sldMkLst>
        <pc:picChg chg="add mod">
          <ac:chgData name="ゆっくり市場調査論" userId="03e094fd-291a-4030-9f28-a3cc6b5984cc" providerId="ADAL" clId="{6DD015FC-99A3-4956-A602-882E88F8D9AB}" dt="2024-05-02T00:40:29" v="52" actId="962"/>
          <ac:picMkLst>
            <pc:docMk/>
            <pc:sldMk cId="3561160882" sldId="261"/>
            <ac:picMk id="3" creationId="{1CF701BA-E4FF-42E5-6427-F34E93C70E53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0:32.125" v="55" actId="962"/>
        <pc:sldMkLst>
          <pc:docMk/>
          <pc:sldMk cId="2578954169" sldId="262"/>
        </pc:sldMkLst>
        <pc:picChg chg="add mod">
          <ac:chgData name="ゆっくり市場調査論" userId="03e094fd-291a-4030-9f28-a3cc6b5984cc" providerId="ADAL" clId="{6DD015FC-99A3-4956-A602-882E88F8D9AB}" dt="2024-05-02T00:40:32.125" v="55" actId="962"/>
          <ac:picMkLst>
            <pc:docMk/>
            <pc:sldMk cId="2578954169" sldId="262"/>
            <ac:picMk id="3" creationId="{CE14C809-B639-D00A-F870-7CDFF1C98A80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6DD015FC-99A3-4956-A602-882E88F8D9AB}" dt="2024-05-02T00:40:35.306" v="58" actId="962"/>
        <pc:sldMkLst>
          <pc:docMk/>
          <pc:sldMk cId="3920399535" sldId="263"/>
        </pc:sldMkLst>
        <pc:picChg chg="add mod">
          <ac:chgData name="ゆっくり市場調査論" userId="03e094fd-291a-4030-9f28-a3cc6b5984cc" providerId="ADAL" clId="{6DD015FC-99A3-4956-A602-882E88F8D9AB}" dt="2024-05-02T00:40:35.306" v="58" actId="962"/>
          <ac:picMkLst>
            <pc:docMk/>
            <pc:sldMk cId="3920399535" sldId="263"/>
            <ac:picMk id="3" creationId="{6ED6747E-E716-20DE-8E95-87992F33D603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6DD015FC-99A3-4956-A602-882E88F8D9AB}" dt="2024-05-02T00:40:38.098" v="61" actId="962"/>
        <pc:sldMkLst>
          <pc:docMk/>
          <pc:sldMk cId="3291643141" sldId="264"/>
        </pc:sldMkLst>
        <pc:picChg chg="add mod">
          <ac:chgData name="ゆっくり市場調査論" userId="03e094fd-291a-4030-9f28-a3cc6b5984cc" providerId="ADAL" clId="{6DD015FC-99A3-4956-A602-882E88F8D9AB}" dt="2024-05-02T00:40:38.098" v="61" actId="962"/>
          <ac:picMkLst>
            <pc:docMk/>
            <pc:sldMk cId="3291643141" sldId="264"/>
            <ac:picMk id="3" creationId="{70B5D445-8DE7-ACBC-BC36-B90E9CD4B7EE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0:41.986" v="64" actId="962"/>
        <pc:sldMkLst>
          <pc:docMk/>
          <pc:sldMk cId="1826314865" sldId="265"/>
        </pc:sldMkLst>
        <pc:picChg chg="add mod">
          <ac:chgData name="ゆっくり市場調査論" userId="03e094fd-291a-4030-9f28-a3cc6b5984cc" providerId="ADAL" clId="{6DD015FC-99A3-4956-A602-882E88F8D9AB}" dt="2024-05-02T00:40:41.986" v="64" actId="962"/>
          <ac:picMkLst>
            <pc:docMk/>
            <pc:sldMk cId="1826314865" sldId="265"/>
            <ac:picMk id="3" creationId="{08B350BA-C340-7D34-F5F8-49B057A2BF12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320711093" sldId="265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6DD015FC-99A3-4956-A602-882E88F8D9AB}" dt="2024-05-02T00:40:44.998" v="67" actId="962"/>
        <pc:sldMkLst>
          <pc:docMk/>
          <pc:sldMk cId="3250185568" sldId="266"/>
        </pc:sldMkLst>
        <pc:picChg chg="add mod">
          <ac:chgData name="ゆっくり市場調査論" userId="03e094fd-291a-4030-9f28-a3cc6b5984cc" providerId="ADAL" clId="{6DD015FC-99A3-4956-A602-882E88F8D9AB}" dt="2024-05-02T00:40:44.998" v="67" actId="962"/>
          <ac:picMkLst>
            <pc:docMk/>
            <pc:sldMk cId="3250185568" sldId="266"/>
            <ac:picMk id="3" creationId="{83C9B790-D894-4C65-1A94-E8E792084A43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238980733" sldId="267"/>
        </pc:sldMkLst>
      </pc:sldChg>
      <pc:sldChg chg="addSp modSp new mod">
        <pc:chgData name="ゆっくり市場調査論" userId="03e094fd-291a-4030-9f28-a3cc6b5984cc" providerId="ADAL" clId="{6DD015FC-99A3-4956-A602-882E88F8D9AB}" dt="2024-05-02T00:40:48.414" v="70" actId="962"/>
        <pc:sldMkLst>
          <pc:docMk/>
          <pc:sldMk cId="3212433134" sldId="267"/>
        </pc:sldMkLst>
        <pc:picChg chg="add mod">
          <ac:chgData name="ゆっくり市場調査論" userId="03e094fd-291a-4030-9f28-a3cc6b5984cc" providerId="ADAL" clId="{6DD015FC-99A3-4956-A602-882E88F8D9AB}" dt="2024-05-02T00:40:48.414" v="70" actId="962"/>
          <ac:picMkLst>
            <pc:docMk/>
            <pc:sldMk cId="3212433134" sldId="267"/>
            <ac:picMk id="3" creationId="{81F4FD75-584D-7BED-116A-9EAF6B5350D8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696971493" sldId="268"/>
        </pc:sldMkLst>
      </pc:sldChg>
      <pc:sldChg chg="addSp modSp new mod">
        <pc:chgData name="ゆっくり市場調査論" userId="03e094fd-291a-4030-9f28-a3cc6b5984cc" providerId="ADAL" clId="{6DD015FC-99A3-4956-A602-882E88F8D9AB}" dt="2024-05-02T00:40:51.757" v="73" actId="962"/>
        <pc:sldMkLst>
          <pc:docMk/>
          <pc:sldMk cId="4145894246" sldId="268"/>
        </pc:sldMkLst>
        <pc:picChg chg="add mod">
          <ac:chgData name="ゆっくり市場調査論" userId="03e094fd-291a-4030-9f28-a3cc6b5984cc" providerId="ADAL" clId="{6DD015FC-99A3-4956-A602-882E88F8D9AB}" dt="2024-05-02T00:40:51.757" v="73" actId="962"/>
          <ac:picMkLst>
            <pc:docMk/>
            <pc:sldMk cId="4145894246" sldId="268"/>
            <ac:picMk id="3" creationId="{203DC80C-AC0C-4660-8A84-4494CACE7BFA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0:54.590" v="76" actId="962"/>
        <pc:sldMkLst>
          <pc:docMk/>
          <pc:sldMk cId="1498879288" sldId="269"/>
        </pc:sldMkLst>
        <pc:picChg chg="add mod">
          <ac:chgData name="ゆっくり市場調査論" userId="03e094fd-291a-4030-9f28-a3cc6b5984cc" providerId="ADAL" clId="{6DD015FC-99A3-4956-A602-882E88F8D9AB}" dt="2024-05-02T00:40:54.590" v="76" actId="962"/>
          <ac:picMkLst>
            <pc:docMk/>
            <pc:sldMk cId="1498879288" sldId="269"/>
            <ac:picMk id="3" creationId="{EBD8F77E-41AD-FC8E-B878-48DE4D9B9292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625409014" sldId="269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3673404911" sldId="270"/>
        </pc:sldMkLst>
      </pc:sldChg>
      <pc:sldChg chg="addSp modSp new mod">
        <pc:chgData name="ゆっくり市場調査論" userId="03e094fd-291a-4030-9f28-a3cc6b5984cc" providerId="ADAL" clId="{6DD015FC-99A3-4956-A602-882E88F8D9AB}" dt="2024-05-02T00:41:00.063" v="79" actId="962"/>
        <pc:sldMkLst>
          <pc:docMk/>
          <pc:sldMk cId="3816238668" sldId="270"/>
        </pc:sldMkLst>
        <pc:picChg chg="add mod">
          <ac:chgData name="ゆっくり市場調査論" userId="03e094fd-291a-4030-9f28-a3cc6b5984cc" providerId="ADAL" clId="{6DD015FC-99A3-4956-A602-882E88F8D9AB}" dt="2024-05-02T00:41:00.063" v="79" actId="962"/>
          <ac:picMkLst>
            <pc:docMk/>
            <pc:sldMk cId="3816238668" sldId="270"/>
            <ac:picMk id="3" creationId="{B3C0927E-A869-87B4-426F-134ABF5C2635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1:03.765" v="82" actId="962"/>
        <pc:sldMkLst>
          <pc:docMk/>
          <pc:sldMk cId="1556190532" sldId="271"/>
        </pc:sldMkLst>
        <pc:picChg chg="add mod">
          <ac:chgData name="ゆっくり市場調査論" userId="03e094fd-291a-4030-9f28-a3cc6b5984cc" providerId="ADAL" clId="{6DD015FC-99A3-4956-A602-882E88F8D9AB}" dt="2024-05-02T00:41:03.765" v="82" actId="962"/>
          <ac:picMkLst>
            <pc:docMk/>
            <pc:sldMk cId="1556190532" sldId="271"/>
            <ac:picMk id="3" creationId="{E3301FBF-911D-5799-7B75-2DABC94511BC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931704872" sldId="271"/>
        </pc:sldMkLst>
      </pc:sldChg>
      <pc:sldChg chg="addSp modSp new mod">
        <pc:chgData name="ゆっくり市場調査論" userId="03e094fd-291a-4030-9f28-a3cc6b5984cc" providerId="ADAL" clId="{6DD015FC-99A3-4956-A602-882E88F8D9AB}" dt="2024-05-02T00:41:07.136" v="85" actId="962"/>
        <pc:sldMkLst>
          <pc:docMk/>
          <pc:sldMk cId="557007336" sldId="272"/>
        </pc:sldMkLst>
        <pc:picChg chg="add mod">
          <ac:chgData name="ゆっくり市場調査論" userId="03e094fd-291a-4030-9f28-a3cc6b5984cc" providerId="ADAL" clId="{6DD015FC-99A3-4956-A602-882E88F8D9AB}" dt="2024-05-02T00:41:07.136" v="85" actId="962"/>
          <ac:picMkLst>
            <pc:docMk/>
            <pc:sldMk cId="557007336" sldId="272"/>
            <ac:picMk id="3" creationId="{B499114B-3A5F-C1A9-9C47-8F28FD7063B3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555645193" sldId="272"/>
        </pc:sldMkLst>
      </pc:sldChg>
      <pc:sldChg chg="addSp modSp new mod">
        <pc:chgData name="ゆっくり市場調査論" userId="03e094fd-291a-4030-9f28-a3cc6b5984cc" providerId="ADAL" clId="{6DD015FC-99A3-4956-A602-882E88F8D9AB}" dt="2024-05-02T00:41:10.080" v="88" actId="962"/>
        <pc:sldMkLst>
          <pc:docMk/>
          <pc:sldMk cId="545066921" sldId="273"/>
        </pc:sldMkLst>
        <pc:picChg chg="add mod">
          <ac:chgData name="ゆっくり市場調査論" userId="03e094fd-291a-4030-9f28-a3cc6b5984cc" providerId="ADAL" clId="{6DD015FC-99A3-4956-A602-882E88F8D9AB}" dt="2024-05-02T00:41:10.080" v="88" actId="962"/>
          <ac:picMkLst>
            <pc:docMk/>
            <pc:sldMk cId="545066921" sldId="273"/>
            <ac:picMk id="3" creationId="{60EF7EF0-260C-1940-0B58-0FFF3C92228F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3576578355" sldId="273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464191995" sldId="274"/>
        </pc:sldMkLst>
      </pc:sldChg>
      <pc:sldChg chg="addSp modSp new mod">
        <pc:chgData name="ゆっくり市場調査論" userId="03e094fd-291a-4030-9f28-a3cc6b5984cc" providerId="ADAL" clId="{6DD015FC-99A3-4956-A602-882E88F8D9AB}" dt="2024-05-02T00:41:13.258" v="91" actId="962"/>
        <pc:sldMkLst>
          <pc:docMk/>
          <pc:sldMk cId="2899640737" sldId="274"/>
        </pc:sldMkLst>
        <pc:picChg chg="add mod">
          <ac:chgData name="ゆっくり市場調査論" userId="03e094fd-291a-4030-9f28-a3cc6b5984cc" providerId="ADAL" clId="{6DD015FC-99A3-4956-A602-882E88F8D9AB}" dt="2024-05-02T00:41:13.258" v="91" actId="962"/>
          <ac:picMkLst>
            <pc:docMk/>
            <pc:sldMk cId="2899640737" sldId="274"/>
            <ac:picMk id="3" creationId="{1544913C-3163-3B6F-FDCD-C71E2DA54A8B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817300014" sldId="275"/>
        </pc:sldMkLst>
      </pc:sldChg>
      <pc:sldChg chg="addSp modSp new mod">
        <pc:chgData name="ゆっくり市場調査論" userId="03e094fd-291a-4030-9f28-a3cc6b5984cc" providerId="ADAL" clId="{6DD015FC-99A3-4956-A602-882E88F8D9AB}" dt="2024-05-02T00:41:16.064" v="94" actId="962"/>
        <pc:sldMkLst>
          <pc:docMk/>
          <pc:sldMk cId="2573900179" sldId="275"/>
        </pc:sldMkLst>
        <pc:picChg chg="add mod">
          <ac:chgData name="ゆっくり市場調査論" userId="03e094fd-291a-4030-9f28-a3cc6b5984cc" providerId="ADAL" clId="{6DD015FC-99A3-4956-A602-882E88F8D9AB}" dt="2024-05-02T00:41:16.064" v="94" actId="962"/>
          <ac:picMkLst>
            <pc:docMk/>
            <pc:sldMk cId="2573900179" sldId="275"/>
            <ac:picMk id="3" creationId="{0BE90749-1F31-B913-ADD7-7026DB5BE297}"/>
          </ac:picMkLst>
        </pc:picChg>
      </pc:sldChg>
      <pc:sldChg chg="addSp modSp new mod">
        <pc:chgData name="ゆっくり市場調査論" userId="03e094fd-291a-4030-9f28-a3cc6b5984cc" providerId="ADAL" clId="{6DD015FC-99A3-4956-A602-882E88F8D9AB}" dt="2024-05-02T00:41:19.349" v="97" actId="962"/>
        <pc:sldMkLst>
          <pc:docMk/>
          <pc:sldMk cId="2722424533" sldId="276"/>
        </pc:sldMkLst>
        <pc:picChg chg="add mod">
          <ac:chgData name="ゆっくり市場調査論" userId="03e094fd-291a-4030-9f28-a3cc6b5984cc" providerId="ADAL" clId="{6DD015FC-99A3-4956-A602-882E88F8D9AB}" dt="2024-05-02T00:41:19.349" v="97" actId="962"/>
          <ac:picMkLst>
            <pc:docMk/>
            <pc:sldMk cId="2722424533" sldId="276"/>
            <ac:picMk id="3" creationId="{AAA7C82F-E360-E0D4-D5A1-5C8D72997259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3463116954" sldId="276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960474660" sldId="277"/>
        </pc:sldMkLst>
      </pc:sldChg>
      <pc:sldChg chg="addSp modSp new mod">
        <pc:chgData name="ゆっくり市場調査論" userId="03e094fd-291a-4030-9f28-a3cc6b5984cc" providerId="ADAL" clId="{6DD015FC-99A3-4956-A602-882E88F8D9AB}" dt="2024-05-02T00:41:22.908" v="100" actId="962"/>
        <pc:sldMkLst>
          <pc:docMk/>
          <pc:sldMk cId="3449186611" sldId="277"/>
        </pc:sldMkLst>
        <pc:picChg chg="add mod">
          <ac:chgData name="ゆっくり市場調査論" userId="03e094fd-291a-4030-9f28-a3cc6b5984cc" providerId="ADAL" clId="{6DD015FC-99A3-4956-A602-882E88F8D9AB}" dt="2024-05-02T00:41:22.908" v="100" actId="962"/>
          <ac:picMkLst>
            <pc:docMk/>
            <pc:sldMk cId="3449186611" sldId="277"/>
            <ac:picMk id="3" creationId="{BCBD654D-BF5E-07DD-4B29-A5AAC276FCBA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3042486893" sldId="278"/>
        </pc:sldMkLst>
      </pc:sldChg>
      <pc:sldChg chg="addSp modSp new mod">
        <pc:chgData name="ゆっくり市場調査論" userId="03e094fd-291a-4030-9f28-a3cc6b5984cc" providerId="ADAL" clId="{6DD015FC-99A3-4956-A602-882E88F8D9AB}" dt="2024-05-02T00:41:26.233" v="103" actId="962"/>
        <pc:sldMkLst>
          <pc:docMk/>
          <pc:sldMk cId="3385817092" sldId="278"/>
        </pc:sldMkLst>
        <pc:picChg chg="add mod">
          <ac:chgData name="ゆっくり市場調査論" userId="03e094fd-291a-4030-9f28-a3cc6b5984cc" providerId="ADAL" clId="{6DD015FC-99A3-4956-A602-882E88F8D9AB}" dt="2024-05-02T00:41:26.233" v="103" actId="962"/>
          <ac:picMkLst>
            <pc:docMk/>
            <pc:sldMk cId="3385817092" sldId="278"/>
            <ac:picMk id="3" creationId="{BCA43314-6A38-3634-6D05-8DF8B45C2D8D}"/>
          </ac:picMkLst>
        </pc:picChg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158786418" sldId="279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3032748676" sldId="279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2125205747" sldId="280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3202233428" sldId="280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11332322" sldId="281"/>
        </pc:sldMkLst>
      </pc:sldChg>
      <pc:sldChg chg="del">
        <pc:chgData name="ゆっくり市場調査論" userId="03e094fd-291a-4030-9f28-a3cc6b5984cc" providerId="ADAL" clId="{6DD015FC-99A3-4956-A602-882E88F8D9AB}" dt="2024-05-02T00:39:57.368" v="0" actId="47"/>
        <pc:sldMkLst>
          <pc:docMk/>
          <pc:sldMk cId="1022244188" sldId="281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531656310" sldId="282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294051572" sldId="283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2153089640" sldId="284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991607059" sldId="285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3084782667" sldId="286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247032084" sldId="287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1259061358" sldId="288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1028019908" sldId="289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2910301584" sldId="290"/>
        </pc:sldMkLst>
      </pc:sldChg>
      <pc:sldChg chg="new del">
        <pc:chgData name="ゆっくり市場調査論" userId="03e094fd-291a-4030-9f28-a3cc6b5984cc" providerId="ADAL" clId="{6DD015FC-99A3-4956-A602-882E88F8D9AB}" dt="2024-05-02T00:41:30.652" v="104" actId="47"/>
        <pc:sldMkLst>
          <pc:docMk/>
          <pc:sldMk cId="4033081023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5CC3B80-545F-EB99-0EC4-ACA33A99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C9B790-D894-4C65-1A94-E8E79208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1F4FD75-584D-7BED-116A-9EAF6B53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03DC80C-AC0C-4660-8A84-4494CACE7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D8F77E-41AD-FC8E-B878-48DE4D9B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C0927E-A869-87B4-426F-134ABF5C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301FBF-911D-5799-7B75-2DABC9451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9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99114B-3A5F-C1A9-9C47-8F28FD70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0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0EF7EF0-260C-1940-0B58-0FFF3C922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44913C-3163-3B6F-FDCD-C71E2D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BE90749-1F31-B913-ADD7-7026DB5B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0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985E8E-FA91-0B2C-A12A-2E369456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A7C82F-E360-E0D4-D5A1-5C8D7299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4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BD654D-BF5E-07DD-4B29-A5AAC276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8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A43314-6A38-3634-6D05-8DF8B45C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7AADE0-FDCB-7660-B9F1-7E3D1981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低い精度で自動的に生成された説明">
            <a:extLst>
              <a:ext uri="{FF2B5EF4-FFF2-40B4-BE49-F238E27FC236}">
                <a16:creationId xmlns:a16="http://schemas.microsoft.com/office/drawing/2014/main" id="{91441581-64E6-A3ED-E87C-60182F24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F701BA-E4FF-42E5-6427-F34E93C7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14C809-B639-D00A-F870-7CDFF1C9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D6747E-E716-20DE-8E95-87992F33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0B5D445-8DE7-ACBC-BC36-B90E9CD4B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B350BA-C340-7D34-F5F8-49B057A2B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2023-08-03T17:26:36Z</dcterms:created>
  <dcterms:modified xsi:type="dcterms:W3CDTF">2024-05-02T00:41:33Z</dcterms:modified>
</cp:coreProperties>
</file>