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0" r:id="rId36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BB9CDD-FEB7-4C1A-A566-5142AA95D606}" v="35" dt="2024-05-02T00:23:56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56" d="100"/>
          <a:sy n="156" d="100"/>
        </p:scale>
        <p:origin x="1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E429CF37-28DB-4B76-B780-1A18FCA1396B}"/>
    <pc:docChg chg="custSel modSld">
      <pc:chgData name="ゆっくり市場調査論" userId="03e094fd-291a-4030-9f28-a3cc6b5984cc" providerId="ADAL" clId="{E429CF37-28DB-4B76-B780-1A18FCA1396B}" dt="2024-01-08T05:12:23.049" v="11" actId="962"/>
      <pc:docMkLst>
        <pc:docMk/>
      </pc:docMkLst>
      <pc:sldChg chg="addSp delSp modSp mod">
        <pc:chgData name="ゆっくり市場調査論" userId="03e094fd-291a-4030-9f28-a3cc6b5984cc" providerId="ADAL" clId="{E429CF37-28DB-4B76-B780-1A18FCA1396B}" dt="2024-01-08T05:12:23.049" v="11" actId="962"/>
        <pc:sldMkLst>
          <pc:docMk/>
          <pc:sldMk cId="3651512801" sldId="279"/>
        </pc:sldMkLst>
        <pc:picChg chg="del">
          <ac:chgData name="ゆっくり市場調査論" userId="03e094fd-291a-4030-9f28-a3cc6b5984cc" providerId="ADAL" clId="{E429CF37-28DB-4B76-B780-1A18FCA1396B}" dt="2024-01-08T05:11:16.270" v="0" actId="478"/>
          <ac:picMkLst>
            <pc:docMk/>
            <pc:sldMk cId="3651512801" sldId="279"/>
            <ac:picMk id="3" creationId="{1256F2D3-E36A-49A5-273D-9CFDC5A710BB}"/>
          </ac:picMkLst>
        </pc:picChg>
        <pc:picChg chg="add mod">
          <ac:chgData name="ゆっくり市場調査論" userId="03e094fd-291a-4030-9f28-a3cc6b5984cc" providerId="ADAL" clId="{E429CF37-28DB-4B76-B780-1A18FCA1396B}" dt="2024-01-08T05:12:23.049" v="11" actId="962"/>
          <ac:picMkLst>
            <pc:docMk/>
            <pc:sldMk cId="3651512801" sldId="279"/>
            <ac:picMk id="4" creationId="{A9432F86-794A-1158-DD23-F56D17531293}"/>
          </ac:picMkLst>
        </pc:picChg>
      </pc:sldChg>
      <pc:sldChg chg="addSp delSp modSp mod">
        <pc:chgData name="ゆっくり市場調査論" userId="03e094fd-291a-4030-9f28-a3cc6b5984cc" providerId="ADAL" clId="{E429CF37-28DB-4B76-B780-1A18FCA1396B}" dt="2024-01-08T05:12:16.702" v="8" actId="962"/>
        <pc:sldMkLst>
          <pc:docMk/>
          <pc:sldMk cId="3761947450" sldId="283"/>
        </pc:sldMkLst>
        <pc:picChg chg="del">
          <ac:chgData name="ゆっくり市場調査論" userId="03e094fd-291a-4030-9f28-a3cc6b5984cc" providerId="ADAL" clId="{E429CF37-28DB-4B76-B780-1A18FCA1396B}" dt="2024-01-08T05:11:22.476" v="1" actId="478"/>
          <ac:picMkLst>
            <pc:docMk/>
            <pc:sldMk cId="3761947450" sldId="283"/>
            <ac:picMk id="3" creationId="{3DC72C09-3346-C44D-B07E-6A279EF86C58}"/>
          </ac:picMkLst>
        </pc:picChg>
        <pc:picChg chg="add mod">
          <ac:chgData name="ゆっくり市場調査論" userId="03e094fd-291a-4030-9f28-a3cc6b5984cc" providerId="ADAL" clId="{E429CF37-28DB-4B76-B780-1A18FCA1396B}" dt="2024-01-08T05:12:16.702" v="8" actId="962"/>
          <ac:picMkLst>
            <pc:docMk/>
            <pc:sldMk cId="3761947450" sldId="283"/>
            <ac:picMk id="4" creationId="{E061A6A3-B06B-08AA-A014-42FAC24D4FDF}"/>
          </ac:picMkLst>
        </pc:picChg>
      </pc:sldChg>
      <pc:sldChg chg="addSp delSp modSp mod">
        <pc:chgData name="ゆっくり市場調査論" userId="03e094fd-291a-4030-9f28-a3cc6b5984cc" providerId="ADAL" clId="{E429CF37-28DB-4B76-B780-1A18FCA1396B}" dt="2024-01-08T05:12:12.125" v="5" actId="962"/>
        <pc:sldMkLst>
          <pc:docMk/>
          <pc:sldMk cId="708361838" sldId="284"/>
        </pc:sldMkLst>
        <pc:picChg chg="del">
          <ac:chgData name="ゆっくり市場調査論" userId="03e094fd-291a-4030-9f28-a3cc6b5984cc" providerId="ADAL" clId="{E429CF37-28DB-4B76-B780-1A18FCA1396B}" dt="2024-01-08T05:11:29.652" v="2" actId="478"/>
          <ac:picMkLst>
            <pc:docMk/>
            <pc:sldMk cId="708361838" sldId="284"/>
            <ac:picMk id="3" creationId="{FD7CF045-0174-CAC3-A328-8BD1CCF4A4BD}"/>
          </ac:picMkLst>
        </pc:picChg>
        <pc:picChg chg="add mod">
          <ac:chgData name="ゆっくり市場調査論" userId="03e094fd-291a-4030-9f28-a3cc6b5984cc" providerId="ADAL" clId="{E429CF37-28DB-4B76-B780-1A18FCA1396B}" dt="2024-01-08T05:12:12.125" v="5" actId="962"/>
          <ac:picMkLst>
            <pc:docMk/>
            <pc:sldMk cId="708361838" sldId="284"/>
            <ac:picMk id="4" creationId="{5970C0A6-EA4B-28AD-855D-845CF3576CD7}"/>
          </ac:picMkLst>
        </pc:picChg>
      </pc:sldChg>
    </pc:docChg>
  </pc:docChgLst>
  <pc:docChgLst>
    <pc:chgData name="ゆっくり市場調査論" userId="03e094fd-291a-4030-9f28-a3cc6b5984cc" providerId="ADAL" clId="{33BB9CDD-FEB7-4C1A-A566-5142AA95D606}"/>
    <pc:docChg chg="addSld delSld modSld sldOrd">
      <pc:chgData name="ゆっくり市場調査論" userId="03e094fd-291a-4030-9f28-a3cc6b5984cc" providerId="ADAL" clId="{33BB9CDD-FEB7-4C1A-A566-5142AA95D606}" dt="2024-05-02T00:23:56.635" v="158" actId="962"/>
      <pc:docMkLst>
        <pc:docMk/>
      </pc:docMkLst>
      <pc:sldChg chg="new del">
        <pc:chgData name="ゆっくり市場調査論" userId="03e094fd-291a-4030-9f28-a3cc6b5984cc" providerId="ADAL" clId="{33BB9CDD-FEB7-4C1A-A566-5142AA95D606}" dt="2024-05-02T00:21:45.270" v="18" actId="47"/>
        <pc:sldMkLst>
          <pc:docMk/>
          <pc:sldMk cId="3441297381" sldId="256"/>
        </pc:sldMkLst>
      </pc:sldChg>
      <pc:sldChg chg="addSp modSp new mod">
        <pc:chgData name="ゆっくり市場調査論" userId="03e094fd-291a-4030-9f28-a3cc6b5984cc" providerId="ADAL" clId="{33BB9CDD-FEB7-4C1A-A566-5142AA95D606}" dt="2024-05-02T00:22:01.441" v="56" actId="962"/>
        <pc:sldMkLst>
          <pc:docMk/>
          <pc:sldMk cId="1545153447" sldId="257"/>
        </pc:sldMkLst>
        <pc:picChg chg="add mod">
          <ac:chgData name="ゆっくり市場調査論" userId="03e094fd-291a-4030-9f28-a3cc6b5984cc" providerId="ADAL" clId="{33BB9CDD-FEB7-4C1A-A566-5142AA95D606}" dt="2024-05-02T00:22:01.441" v="56" actId="962"/>
          <ac:picMkLst>
            <pc:docMk/>
            <pc:sldMk cId="1545153447" sldId="257"/>
            <ac:picMk id="3" creationId="{88D59625-6563-D94E-F005-2065C4A12ED0}"/>
          </ac:picMkLst>
        </pc:picChg>
      </pc:sldChg>
      <pc:sldChg chg="modSp del mod">
        <pc:chgData name="ゆっくり市場調査論" userId="03e094fd-291a-4030-9f28-a3cc6b5984cc" providerId="ADAL" clId="{33BB9CDD-FEB7-4C1A-A566-5142AA95D606}" dt="2024-05-02T00:21:38.687" v="15" actId="47"/>
        <pc:sldMkLst>
          <pc:docMk/>
          <pc:sldMk cId="2057214130" sldId="257"/>
        </pc:sldMkLst>
        <pc:picChg chg="mod">
          <ac:chgData name="ゆっくり市場調査論" userId="03e094fd-291a-4030-9f28-a3cc6b5984cc" providerId="ADAL" clId="{33BB9CDD-FEB7-4C1A-A566-5142AA95D606}" dt="2024-05-02T00:21:28.213" v="13" actId="14100"/>
          <ac:picMkLst>
            <pc:docMk/>
            <pc:sldMk cId="2057214130" sldId="257"/>
            <ac:picMk id="3" creationId="{949EB0AC-BA9F-951D-07F7-D2DE3AC4CCCD}"/>
          </ac:picMkLst>
        </pc:picChg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1520722620" sldId="258"/>
        </pc:sldMkLst>
      </pc:sldChg>
      <pc:sldChg chg="addSp modSp new mod">
        <pc:chgData name="ゆっくり市場調査論" userId="03e094fd-291a-4030-9f28-a3cc6b5984cc" providerId="ADAL" clId="{33BB9CDD-FEB7-4C1A-A566-5142AA95D606}" dt="2024-05-02T00:22:04.724" v="59" actId="962"/>
        <pc:sldMkLst>
          <pc:docMk/>
          <pc:sldMk cId="2803557303" sldId="258"/>
        </pc:sldMkLst>
        <pc:picChg chg="add mod">
          <ac:chgData name="ゆっくり市場調査論" userId="03e094fd-291a-4030-9f28-a3cc6b5984cc" providerId="ADAL" clId="{33BB9CDD-FEB7-4C1A-A566-5142AA95D606}" dt="2024-05-02T00:22:04.724" v="59" actId="962"/>
          <ac:picMkLst>
            <pc:docMk/>
            <pc:sldMk cId="2803557303" sldId="258"/>
            <ac:picMk id="3" creationId="{9D190B6C-53E8-06E3-BF82-FD502A41BC32}"/>
          </ac:picMkLst>
        </pc:picChg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1339184038" sldId="259"/>
        </pc:sldMkLst>
      </pc:sldChg>
      <pc:sldChg chg="addSp modSp new mod">
        <pc:chgData name="ゆっくり市場調査論" userId="03e094fd-291a-4030-9f28-a3cc6b5984cc" providerId="ADAL" clId="{33BB9CDD-FEB7-4C1A-A566-5142AA95D606}" dt="2024-05-02T00:22:08.191" v="62" actId="962"/>
        <pc:sldMkLst>
          <pc:docMk/>
          <pc:sldMk cId="3985388390" sldId="259"/>
        </pc:sldMkLst>
        <pc:picChg chg="add mod">
          <ac:chgData name="ゆっくり市場調査論" userId="03e094fd-291a-4030-9f28-a3cc6b5984cc" providerId="ADAL" clId="{33BB9CDD-FEB7-4C1A-A566-5142AA95D606}" dt="2024-05-02T00:22:08.191" v="62" actId="962"/>
          <ac:picMkLst>
            <pc:docMk/>
            <pc:sldMk cId="3985388390" sldId="259"/>
            <ac:picMk id="3" creationId="{84F689B8-105B-9F56-A45E-14A26198B21C}"/>
          </ac:picMkLst>
        </pc:picChg>
      </pc:sldChg>
      <pc:sldChg chg="addSp modSp new mod">
        <pc:chgData name="ゆっくり市場調査論" userId="03e094fd-291a-4030-9f28-a3cc6b5984cc" providerId="ADAL" clId="{33BB9CDD-FEB7-4C1A-A566-5142AA95D606}" dt="2024-05-02T00:22:11.424" v="65" actId="962"/>
        <pc:sldMkLst>
          <pc:docMk/>
          <pc:sldMk cId="1022192988" sldId="260"/>
        </pc:sldMkLst>
        <pc:picChg chg="add mod">
          <ac:chgData name="ゆっくり市場調査論" userId="03e094fd-291a-4030-9f28-a3cc6b5984cc" providerId="ADAL" clId="{33BB9CDD-FEB7-4C1A-A566-5142AA95D606}" dt="2024-05-02T00:22:11.424" v="65" actId="962"/>
          <ac:picMkLst>
            <pc:docMk/>
            <pc:sldMk cId="1022192988" sldId="260"/>
            <ac:picMk id="3" creationId="{E00EB4B9-3BB9-A07C-722E-D3887B555CBC}"/>
          </ac:picMkLst>
        </pc:picChg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2067040461" sldId="260"/>
        </pc:sldMkLst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1128009376" sldId="261"/>
        </pc:sldMkLst>
      </pc:sldChg>
      <pc:sldChg chg="addSp modSp new mod">
        <pc:chgData name="ゆっくり市場調査論" userId="03e094fd-291a-4030-9f28-a3cc6b5984cc" providerId="ADAL" clId="{33BB9CDD-FEB7-4C1A-A566-5142AA95D606}" dt="2024-05-02T00:22:14.212" v="68" actId="962"/>
        <pc:sldMkLst>
          <pc:docMk/>
          <pc:sldMk cId="1259587088" sldId="261"/>
        </pc:sldMkLst>
        <pc:picChg chg="add mod">
          <ac:chgData name="ゆっくり市場調査論" userId="03e094fd-291a-4030-9f28-a3cc6b5984cc" providerId="ADAL" clId="{33BB9CDD-FEB7-4C1A-A566-5142AA95D606}" dt="2024-05-02T00:22:14.212" v="68" actId="962"/>
          <ac:picMkLst>
            <pc:docMk/>
            <pc:sldMk cId="1259587088" sldId="261"/>
            <ac:picMk id="3" creationId="{659F14C0-28D3-8FB1-79C6-BC2CC7AB7EA3}"/>
          </ac:picMkLst>
        </pc:picChg>
      </pc:sldChg>
      <pc:sldChg chg="addSp modSp new mod">
        <pc:chgData name="ゆっくり市場調査論" userId="03e094fd-291a-4030-9f28-a3cc6b5984cc" providerId="ADAL" clId="{33BB9CDD-FEB7-4C1A-A566-5142AA95D606}" dt="2024-05-02T00:22:17.299" v="71" actId="962"/>
        <pc:sldMkLst>
          <pc:docMk/>
          <pc:sldMk cId="633901268" sldId="262"/>
        </pc:sldMkLst>
        <pc:picChg chg="add mod">
          <ac:chgData name="ゆっくり市場調査論" userId="03e094fd-291a-4030-9f28-a3cc6b5984cc" providerId="ADAL" clId="{33BB9CDD-FEB7-4C1A-A566-5142AA95D606}" dt="2024-05-02T00:22:17.299" v="71" actId="962"/>
          <ac:picMkLst>
            <pc:docMk/>
            <pc:sldMk cId="633901268" sldId="262"/>
            <ac:picMk id="3" creationId="{ABEBBDC6-AB04-7AAA-9815-1B886D6A23DE}"/>
          </ac:picMkLst>
        </pc:picChg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3999992612" sldId="262"/>
        </pc:sldMkLst>
      </pc:sldChg>
      <pc:sldChg chg="addSp modSp new mod">
        <pc:chgData name="ゆっくり市場調査論" userId="03e094fd-291a-4030-9f28-a3cc6b5984cc" providerId="ADAL" clId="{33BB9CDD-FEB7-4C1A-A566-5142AA95D606}" dt="2024-05-02T00:22:23.064" v="74" actId="962"/>
        <pc:sldMkLst>
          <pc:docMk/>
          <pc:sldMk cId="2044211677" sldId="263"/>
        </pc:sldMkLst>
        <pc:picChg chg="add mod">
          <ac:chgData name="ゆっくり市場調査論" userId="03e094fd-291a-4030-9f28-a3cc6b5984cc" providerId="ADAL" clId="{33BB9CDD-FEB7-4C1A-A566-5142AA95D606}" dt="2024-05-02T00:22:23.064" v="74" actId="962"/>
          <ac:picMkLst>
            <pc:docMk/>
            <pc:sldMk cId="2044211677" sldId="263"/>
            <ac:picMk id="3" creationId="{46BDA016-5285-94A2-554E-A39B7ACA8CF0}"/>
          </ac:picMkLst>
        </pc:picChg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2601162370" sldId="263"/>
        </pc:sldMkLst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116972184" sldId="264"/>
        </pc:sldMkLst>
      </pc:sldChg>
      <pc:sldChg chg="addSp modSp new mod">
        <pc:chgData name="ゆっくり市場調査論" userId="03e094fd-291a-4030-9f28-a3cc6b5984cc" providerId="ADAL" clId="{33BB9CDD-FEB7-4C1A-A566-5142AA95D606}" dt="2024-05-02T00:22:26.600" v="77" actId="962"/>
        <pc:sldMkLst>
          <pc:docMk/>
          <pc:sldMk cId="285574604" sldId="264"/>
        </pc:sldMkLst>
        <pc:picChg chg="add mod">
          <ac:chgData name="ゆっくり市場調査論" userId="03e094fd-291a-4030-9f28-a3cc6b5984cc" providerId="ADAL" clId="{33BB9CDD-FEB7-4C1A-A566-5142AA95D606}" dt="2024-05-02T00:22:26.600" v="77" actId="962"/>
          <ac:picMkLst>
            <pc:docMk/>
            <pc:sldMk cId="285574604" sldId="264"/>
            <ac:picMk id="3" creationId="{899EB363-3C3D-BB02-A140-33DDB21C0885}"/>
          </ac:picMkLst>
        </pc:picChg>
      </pc:sldChg>
      <pc:sldChg chg="addSp modSp new mod">
        <pc:chgData name="ゆっくり市場調査論" userId="03e094fd-291a-4030-9f28-a3cc6b5984cc" providerId="ADAL" clId="{33BB9CDD-FEB7-4C1A-A566-5142AA95D606}" dt="2024-05-02T00:22:30.256" v="80" actId="962"/>
        <pc:sldMkLst>
          <pc:docMk/>
          <pc:sldMk cId="251200044" sldId="265"/>
        </pc:sldMkLst>
        <pc:picChg chg="add mod">
          <ac:chgData name="ゆっくり市場調査論" userId="03e094fd-291a-4030-9f28-a3cc6b5984cc" providerId="ADAL" clId="{33BB9CDD-FEB7-4C1A-A566-5142AA95D606}" dt="2024-05-02T00:22:30.256" v="80" actId="962"/>
          <ac:picMkLst>
            <pc:docMk/>
            <pc:sldMk cId="251200044" sldId="265"/>
            <ac:picMk id="3" creationId="{2A200DFC-E36C-BEB3-10C3-6988AC0E881C}"/>
          </ac:picMkLst>
        </pc:picChg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2320711093" sldId="265"/>
        </pc:sldMkLst>
      </pc:sldChg>
      <pc:sldChg chg="addSp modSp new mod">
        <pc:chgData name="ゆっくり市場調査論" userId="03e094fd-291a-4030-9f28-a3cc6b5984cc" providerId="ADAL" clId="{33BB9CDD-FEB7-4C1A-A566-5142AA95D606}" dt="2024-05-02T00:22:33.127" v="83" actId="962"/>
        <pc:sldMkLst>
          <pc:docMk/>
          <pc:sldMk cId="918620192" sldId="266"/>
        </pc:sldMkLst>
        <pc:picChg chg="add mod">
          <ac:chgData name="ゆっくり市場調査論" userId="03e094fd-291a-4030-9f28-a3cc6b5984cc" providerId="ADAL" clId="{33BB9CDD-FEB7-4C1A-A566-5142AA95D606}" dt="2024-05-02T00:22:33.127" v="83" actId="962"/>
          <ac:picMkLst>
            <pc:docMk/>
            <pc:sldMk cId="918620192" sldId="266"/>
            <ac:picMk id="3" creationId="{4BD9E675-CBDF-56C5-A739-B132BB594426}"/>
          </ac:picMkLst>
        </pc:picChg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2987503183" sldId="266"/>
        </pc:sldMkLst>
      </pc:sldChg>
      <pc:sldChg chg="addSp modSp new mod">
        <pc:chgData name="ゆっくり市場調査論" userId="03e094fd-291a-4030-9f28-a3cc6b5984cc" providerId="ADAL" clId="{33BB9CDD-FEB7-4C1A-A566-5142AA95D606}" dt="2024-05-02T00:22:36.201" v="86" actId="962"/>
        <pc:sldMkLst>
          <pc:docMk/>
          <pc:sldMk cId="1216820629" sldId="267"/>
        </pc:sldMkLst>
        <pc:picChg chg="add mod">
          <ac:chgData name="ゆっくり市場調査論" userId="03e094fd-291a-4030-9f28-a3cc6b5984cc" providerId="ADAL" clId="{33BB9CDD-FEB7-4C1A-A566-5142AA95D606}" dt="2024-05-02T00:22:36.201" v="86" actId="962"/>
          <ac:picMkLst>
            <pc:docMk/>
            <pc:sldMk cId="1216820629" sldId="267"/>
            <ac:picMk id="3" creationId="{FCD797EF-7219-1405-C664-BD6D19540F9F}"/>
          </ac:picMkLst>
        </pc:picChg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4274007546" sldId="267"/>
        </pc:sldMkLst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1829125715" sldId="268"/>
        </pc:sldMkLst>
      </pc:sldChg>
      <pc:sldChg chg="addSp modSp new mod">
        <pc:chgData name="ゆっくり市場調査論" userId="03e094fd-291a-4030-9f28-a3cc6b5984cc" providerId="ADAL" clId="{33BB9CDD-FEB7-4C1A-A566-5142AA95D606}" dt="2024-05-02T00:22:39.098" v="89" actId="962"/>
        <pc:sldMkLst>
          <pc:docMk/>
          <pc:sldMk cId="1935610153" sldId="268"/>
        </pc:sldMkLst>
        <pc:picChg chg="add mod">
          <ac:chgData name="ゆっくり市場調査論" userId="03e094fd-291a-4030-9f28-a3cc6b5984cc" providerId="ADAL" clId="{33BB9CDD-FEB7-4C1A-A566-5142AA95D606}" dt="2024-05-02T00:22:39.098" v="89" actId="962"/>
          <ac:picMkLst>
            <pc:docMk/>
            <pc:sldMk cId="1935610153" sldId="268"/>
            <ac:picMk id="3" creationId="{73643317-3292-62A3-D7DE-AF435BB0B833}"/>
          </ac:picMkLst>
        </pc:picChg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698407666" sldId="269"/>
        </pc:sldMkLst>
      </pc:sldChg>
      <pc:sldChg chg="addSp modSp new mod">
        <pc:chgData name="ゆっくり市場調査論" userId="03e094fd-291a-4030-9f28-a3cc6b5984cc" providerId="ADAL" clId="{33BB9CDD-FEB7-4C1A-A566-5142AA95D606}" dt="2024-05-02T00:22:43.018" v="92" actId="962"/>
        <pc:sldMkLst>
          <pc:docMk/>
          <pc:sldMk cId="2247841209" sldId="269"/>
        </pc:sldMkLst>
        <pc:picChg chg="add mod">
          <ac:chgData name="ゆっくり市場調査論" userId="03e094fd-291a-4030-9f28-a3cc6b5984cc" providerId="ADAL" clId="{33BB9CDD-FEB7-4C1A-A566-5142AA95D606}" dt="2024-05-02T00:22:43.018" v="92" actId="962"/>
          <ac:picMkLst>
            <pc:docMk/>
            <pc:sldMk cId="2247841209" sldId="269"/>
            <ac:picMk id="3" creationId="{B3983F4F-819D-8444-F1C1-7EC707FE47AE}"/>
          </ac:picMkLst>
        </pc:picChg>
      </pc:sldChg>
      <pc:sldChg chg="addSp modSp new mod">
        <pc:chgData name="ゆっくり市場調査論" userId="03e094fd-291a-4030-9f28-a3cc6b5984cc" providerId="ADAL" clId="{33BB9CDD-FEB7-4C1A-A566-5142AA95D606}" dt="2024-05-02T00:22:46.082" v="95" actId="962"/>
        <pc:sldMkLst>
          <pc:docMk/>
          <pc:sldMk cId="3916330366" sldId="270"/>
        </pc:sldMkLst>
        <pc:picChg chg="add mod">
          <ac:chgData name="ゆっくり市場調査論" userId="03e094fd-291a-4030-9f28-a3cc6b5984cc" providerId="ADAL" clId="{33BB9CDD-FEB7-4C1A-A566-5142AA95D606}" dt="2024-05-02T00:22:46.082" v="95" actId="962"/>
          <ac:picMkLst>
            <pc:docMk/>
            <pc:sldMk cId="3916330366" sldId="270"/>
            <ac:picMk id="3" creationId="{9D63F171-02E6-DDF0-23A2-5948DDCAC733}"/>
          </ac:picMkLst>
        </pc:picChg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4182592617" sldId="270"/>
        </pc:sldMkLst>
      </pc:sldChg>
      <pc:sldChg chg="addSp modSp new mod">
        <pc:chgData name="ゆっくり市場調査論" userId="03e094fd-291a-4030-9f28-a3cc6b5984cc" providerId="ADAL" clId="{33BB9CDD-FEB7-4C1A-A566-5142AA95D606}" dt="2024-05-02T00:22:49.260" v="98" actId="962"/>
        <pc:sldMkLst>
          <pc:docMk/>
          <pc:sldMk cId="622477984" sldId="271"/>
        </pc:sldMkLst>
        <pc:picChg chg="add mod">
          <ac:chgData name="ゆっくり市場調査論" userId="03e094fd-291a-4030-9f28-a3cc6b5984cc" providerId="ADAL" clId="{33BB9CDD-FEB7-4C1A-A566-5142AA95D606}" dt="2024-05-02T00:22:49.260" v="98" actId="962"/>
          <ac:picMkLst>
            <pc:docMk/>
            <pc:sldMk cId="622477984" sldId="271"/>
            <ac:picMk id="3" creationId="{73B9D658-086F-016F-1AF9-6F170FADC301}"/>
          </ac:picMkLst>
        </pc:picChg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972150953" sldId="271"/>
        </pc:sldMkLst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1110262228" sldId="272"/>
        </pc:sldMkLst>
      </pc:sldChg>
      <pc:sldChg chg="addSp modSp new mod">
        <pc:chgData name="ゆっくり市場調査論" userId="03e094fd-291a-4030-9f28-a3cc6b5984cc" providerId="ADAL" clId="{33BB9CDD-FEB7-4C1A-A566-5142AA95D606}" dt="2024-05-02T00:22:53.272" v="101" actId="962"/>
        <pc:sldMkLst>
          <pc:docMk/>
          <pc:sldMk cId="3822513268" sldId="272"/>
        </pc:sldMkLst>
        <pc:picChg chg="add mod">
          <ac:chgData name="ゆっくり市場調査論" userId="03e094fd-291a-4030-9f28-a3cc6b5984cc" providerId="ADAL" clId="{33BB9CDD-FEB7-4C1A-A566-5142AA95D606}" dt="2024-05-02T00:22:53.272" v="101" actId="962"/>
          <ac:picMkLst>
            <pc:docMk/>
            <pc:sldMk cId="3822513268" sldId="272"/>
            <ac:picMk id="3" creationId="{0A053C75-49DE-7128-ECD7-D7A46FC73575}"/>
          </ac:picMkLst>
        </pc:picChg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1354665561" sldId="273"/>
        </pc:sldMkLst>
      </pc:sldChg>
      <pc:sldChg chg="addSp modSp new mod">
        <pc:chgData name="ゆっくり市場調査論" userId="03e094fd-291a-4030-9f28-a3cc6b5984cc" providerId="ADAL" clId="{33BB9CDD-FEB7-4C1A-A566-5142AA95D606}" dt="2024-05-02T00:22:56.125" v="104" actId="962"/>
        <pc:sldMkLst>
          <pc:docMk/>
          <pc:sldMk cId="2390860344" sldId="273"/>
        </pc:sldMkLst>
        <pc:picChg chg="add mod">
          <ac:chgData name="ゆっくり市場調査論" userId="03e094fd-291a-4030-9f28-a3cc6b5984cc" providerId="ADAL" clId="{33BB9CDD-FEB7-4C1A-A566-5142AA95D606}" dt="2024-05-02T00:22:56.125" v="104" actId="962"/>
          <ac:picMkLst>
            <pc:docMk/>
            <pc:sldMk cId="2390860344" sldId="273"/>
            <ac:picMk id="3" creationId="{01492A10-FA3C-E96A-35D6-2387DBCD784A}"/>
          </ac:picMkLst>
        </pc:picChg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1486609154" sldId="274"/>
        </pc:sldMkLst>
      </pc:sldChg>
      <pc:sldChg chg="addSp modSp new mod">
        <pc:chgData name="ゆっくり市場調査論" userId="03e094fd-291a-4030-9f28-a3cc6b5984cc" providerId="ADAL" clId="{33BB9CDD-FEB7-4C1A-A566-5142AA95D606}" dt="2024-05-02T00:22:59.548" v="107" actId="962"/>
        <pc:sldMkLst>
          <pc:docMk/>
          <pc:sldMk cId="2287473829" sldId="274"/>
        </pc:sldMkLst>
        <pc:picChg chg="add mod">
          <ac:chgData name="ゆっくり市場調査論" userId="03e094fd-291a-4030-9f28-a3cc6b5984cc" providerId="ADAL" clId="{33BB9CDD-FEB7-4C1A-A566-5142AA95D606}" dt="2024-05-02T00:22:59.548" v="107" actId="962"/>
          <ac:picMkLst>
            <pc:docMk/>
            <pc:sldMk cId="2287473829" sldId="274"/>
            <ac:picMk id="3" creationId="{8A36B687-C1DA-098E-D87E-76AF5C03A6D5}"/>
          </ac:picMkLst>
        </pc:picChg>
      </pc:sldChg>
      <pc:sldChg chg="addSp modSp new mod">
        <pc:chgData name="ゆっくり市場調査論" userId="03e094fd-291a-4030-9f28-a3cc6b5984cc" providerId="ADAL" clId="{33BB9CDD-FEB7-4C1A-A566-5142AA95D606}" dt="2024-05-02T00:23:02.396" v="110" actId="962"/>
        <pc:sldMkLst>
          <pc:docMk/>
          <pc:sldMk cId="262087524" sldId="275"/>
        </pc:sldMkLst>
        <pc:picChg chg="add mod">
          <ac:chgData name="ゆっくり市場調査論" userId="03e094fd-291a-4030-9f28-a3cc6b5984cc" providerId="ADAL" clId="{33BB9CDD-FEB7-4C1A-A566-5142AA95D606}" dt="2024-05-02T00:23:02.396" v="110" actId="962"/>
          <ac:picMkLst>
            <pc:docMk/>
            <pc:sldMk cId="262087524" sldId="275"/>
            <ac:picMk id="3" creationId="{290F6D94-3EF5-CC05-E91A-3A7B1A705FE6}"/>
          </ac:picMkLst>
        </pc:picChg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3168786142" sldId="275"/>
        </pc:sldMkLst>
      </pc:sldChg>
      <pc:sldChg chg="addSp modSp new mod">
        <pc:chgData name="ゆっくり市場調査論" userId="03e094fd-291a-4030-9f28-a3cc6b5984cc" providerId="ADAL" clId="{33BB9CDD-FEB7-4C1A-A566-5142AA95D606}" dt="2024-05-02T00:23:05.333" v="113" actId="962"/>
        <pc:sldMkLst>
          <pc:docMk/>
          <pc:sldMk cId="411632916" sldId="276"/>
        </pc:sldMkLst>
        <pc:picChg chg="add mod">
          <ac:chgData name="ゆっくり市場調査論" userId="03e094fd-291a-4030-9f28-a3cc6b5984cc" providerId="ADAL" clId="{33BB9CDD-FEB7-4C1A-A566-5142AA95D606}" dt="2024-05-02T00:23:05.333" v="113" actId="962"/>
          <ac:picMkLst>
            <pc:docMk/>
            <pc:sldMk cId="411632916" sldId="276"/>
            <ac:picMk id="3" creationId="{2A72255A-6625-E7A3-6C8C-73E6309BCA48}"/>
          </ac:picMkLst>
        </pc:picChg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455100124" sldId="276"/>
        </pc:sldMkLst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245091778" sldId="277"/>
        </pc:sldMkLst>
      </pc:sldChg>
      <pc:sldChg chg="addSp modSp new mod">
        <pc:chgData name="ゆっくり市場調査論" userId="03e094fd-291a-4030-9f28-a3cc6b5984cc" providerId="ADAL" clId="{33BB9CDD-FEB7-4C1A-A566-5142AA95D606}" dt="2024-05-02T00:23:09.629" v="116" actId="962"/>
        <pc:sldMkLst>
          <pc:docMk/>
          <pc:sldMk cId="3913925232" sldId="277"/>
        </pc:sldMkLst>
        <pc:picChg chg="add mod">
          <ac:chgData name="ゆっくり市場調査論" userId="03e094fd-291a-4030-9f28-a3cc6b5984cc" providerId="ADAL" clId="{33BB9CDD-FEB7-4C1A-A566-5142AA95D606}" dt="2024-05-02T00:23:09.629" v="116" actId="962"/>
          <ac:picMkLst>
            <pc:docMk/>
            <pc:sldMk cId="3913925232" sldId="277"/>
            <ac:picMk id="3" creationId="{7BD8C2E6-45DB-D8A4-4752-46545FDD9E09}"/>
          </ac:picMkLst>
        </pc:picChg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2995670501" sldId="278"/>
        </pc:sldMkLst>
      </pc:sldChg>
      <pc:sldChg chg="addSp modSp new mod">
        <pc:chgData name="ゆっくり市場調査論" userId="03e094fd-291a-4030-9f28-a3cc6b5984cc" providerId="ADAL" clId="{33BB9CDD-FEB7-4C1A-A566-5142AA95D606}" dt="2024-05-02T00:23:13.500" v="119" actId="962"/>
        <pc:sldMkLst>
          <pc:docMk/>
          <pc:sldMk cId="3421945386" sldId="278"/>
        </pc:sldMkLst>
        <pc:picChg chg="add mod">
          <ac:chgData name="ゆっくり市場調査論" userId="03e094fd-291a-4030-9f28-a3cc6b5984cc" providerId="ADAL" clId="{33BB9CDD-FEB7-4C1A-A566-5142AA95D606}" dt="2024-05-02T00:23:13.500" v="119" actId="962"/>
          <ac:picMkLst>
            <pc:docMk/>
            <pc:sldMk cId="3421945386" sldId="278"/>
            <ac:picMk id="3" creationId="{7390AB2B-B3C6-018C-06D6-987B6D7D0C5D}"/>
          </ac:picMkLst>
        </pc:picChg>
      </pc:sldChg>
      <pc:sldChg chg="addSp modSp new mod">
        <pc:chgData name="ゆっくり市場調査論" userId="03e094fd-291a-4030-9f28-a3cc6b5984cc" providerId="ADAL" clId="{33BB9CDD-FEB7-4C1A-A566-5142AA95D606}" dt="2024-05-02T00:23:16.955" v="122" actId="962"/>
        <pc:sldMkLst>
          <pc:docMk/>
          <pc:sldMk cId="3579570142" sldId="279"/>
        </pc:sldMkLst>
        <pc:picChg chg="add mod">
          <ac:chgData name="ゆっくり市場調査論" userId="03e094fd-291a-4030-9f28-a3cc6b5984cc" providerId="ADAL" clId="{33BB9CDD-FEB7-4C1A-A566-5142AA95D606}" dt="2024-05-02T00:23:16.955" v="122" actId="962"/>
          <ac:picMkLst>
            <pc:docMk/>
            <pc:sldMk cId="3579570142" sldId="279"/>
            <ac:picMk id="3" creationId="{873979A6-F02B-3D7D-C2EA-4D1D9A66DE0D}"/>
          </ac:picMkLst>
        </pc:picChg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3651512801" sldId="279"/>
        </pc:sldMkLst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1471428686" sldId="280"/>
        </pc:sldMkLst>
      </pc:sldChg>
      <pc:sldChg chg="addSp modSp new mod">
        <pc:chgData name="ゆっくり市場調査論" userId="03e094fd-291a-4030-9f28-a3cc6b5984cc" providerId="ADAL" clId="{33BB9CDD-FEB7-4C1A-A566-5142AA95D606}" dt="2024-05-02T00:23:21.250" v="125" actId="962"/>
        <pc:sldMkLst>
          <pc:docMk/>
          <pc:sldMk cId="2350513160" sldId="280"/>
        </pc:sldMkLst>
        <pc:picChg chg="add mod">
          <ac:chgData name="ゆっくり市場調査論" userId="03e094fd-291a-4030-9f28-a3cc6b5984cc" providerId="ADAL" clId="{33BB9CDD-FEB7-4C1A-A566-5142AA95D606}" dt="2024-05-02T00:23:21.250" v="125" actId="962"/>
          <ac:picMkLst>
            <pc:docMk/>
            <pc:sldMk cId="2350513160" sldId="280"/>
            <ac:picMk id="3" creationId="{A2A312F4-A552-670E-ABAD-06CFA77FE2C4}"/>
          </ac:picMkLst>
        </pc:picChg>
      </pc:sldChg>
      <pc:sldChg chg="addSp modSp new mod">
        <pc:chgData name="ゆっくり市場調査論" userId="03e094fd-291a-4030-9f28-a3cc6b5984cc" providerId="ADAL" clId="{33BB9CDD-FEB7-4C1A-A566-5142AA95D606}" dt="2024-05-02T00:23:24.342" v="128" actId="962"/>
        <pc:sldMkLst>
          <pc:docMk/>
          <pc:sldMk cId="982550469" sldId="281"/>
        </pc:sldMkLst>
        <pc:picChg chg="add mod">
          <ac:chgData name="ゆっくり市場調査論" userId="03e094fd-291a-4030-9f28-a3cc6b5984cc" providerId="ADAL" clId="{33BB9CDD-FEB7-4C1A-A566-5142AA95D606}" dt="2024-05-02T00:23:24.342" v="128" actId="962"/>
          <ac:picMkLst>
            <pc:docMk/>
            <pc:sldMk cId="982550469" sldId="281"/>
            <ac:picMk id="3" creationId="{A2FC91A8-B03C-F7E1-D146-E48E45C11456}"/>
          </ac:picMkLst>
        </pc:picChg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1851048410" sldId="281"/>
        </pc:sldMkLst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1613160243" sldId="282"/>
        </pc:sldMkLst>
      </pc:sldChg>
      <pc:sldChg chg="addSp modSp new mod">
        <pc:chgData name="ゆっくり市場調査論" userId="03e094fd-291a-4030-9f28-a3cc6b5984cc" providerId="ADAL" clId="{33BB9CDD-FEB7-4C1A-A566-5142AA95D606}" dt="2024-05-02T00:23:27.527" v="131" actId="962"/>
        <pc:sldMkLst>
          <pc:docMk/>
          <pc:sldMk cId="3854909874" sldId="282"/>
        </pc:sldMkLst>
        <pc:picChg chg="add mod">
          <ac:chgData name="ゆっくり市場調査論" userId="03e094fd-291a-4030-9f28-a3cc6b5984cc" providerId="ADAL" clId="{33BB9CDD-FEB7-4C1A-A566-5142AA95D606}" dt="2024-05-02T00:23:27.527" v="131" actId="962"/>
          <ac:picMkLst>
            <pc:docMk/>
            <pc:sldMk cId="3854909874" sldId="282"/>
            <ac:picMk id="3" creationId="{A996FE3C-EB3B-4BEE-072F-0751CC12AC7A}"/>
          </ac:picMkLst>
        </pc:picChg>
      </pc:sldChg>
      <pc:sldChg chg="addSp modSp new mod">
        <pc:chgData name="ゆっくり市場調査論" userId="03e094fd-291a-4030-9f28-a3cc6b5984cc" providerId="ADAL" clId="{33BB9CDD-FEB7-4C1A-A566-5142AA95D606}" dt="2024-05-02T00:23:30.760" v="134" actId="962"/>
        <pc:sldMkLst>
          <pc:docMk/>
          <pc:sldMk cId="2107366391" sldId="283"/>
        </pc:sldMkLst>
        <pc:picChg chg="add mod">
          <ac:chgData name="ゆっくり市場調査論" userId="03e094fd-291a-4030-9f28-a3cc6b5984cc" providerId="ADAL" clId="{33BB9CDD-FEB7-4C1A-A566-5142AA95D606}" dt="2024-05-02T00:23:30.760" v="134" actId="962"/>
          <ac:picMkLst>
            <pc:docMk/>
            <pc:sldMk cId="2107366391" sldId="283"/>
            <ac:picMk id="3" creationId="{9E5571D4-9D4F-93F7-7250-65BD86CCD75F}"/>
          </ac:picMkLst>
        </pc:picChg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3761947450" sldId="283"/>
        </pc:sldMkLst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708361838" sldId="284"/>
        </pc:sldMkLst>
      </pc:sldChg>
      <pc:sldChg chg="addSp modSp new mod">
        <pc:chgData name="ゆっくり市場調査論" userId="03e094fd-291a-4030-9f28-a3cc6b5984cc" providerId="ADAL" clId="{33BB9CDD-FEB7-4C1A-A566-5142AA95D606}" dt="2024-05-02T00:23:33.603" v="137" actId="962"/>
        <pc:sldMkLst>
          <pc:docMk/>
          <pc:sldMk cId="1874851689" sldId="284"/>
        </pc:sldMkLst>
        <pc:picChg chg="add mod">
          <ac:chgData name="ゆっくり市場調査論" userId="03e094fd-291a-4030-9f28-a3cc6b5984cc" providerId="ADAL" clId="{33BB9CDD-FEB7-4C1A-A566-5142AA95D606}" dt="2024-05-02T00:23:33.603" v="137" actId="962"/>
          <ac:picMkLst>
            <pc:docMk/>
            <pc:sldMk cId="1874851689" sldId="284"/>
            <ac:picMk id="3" creationId="{A225446D-CD3D-17FF-3204-046DF59EB1D1}"/>
          </ac:picMkLst>
        </pc:picChg>
      </pc:sldChg>
      <pc:sldChg chg="addSp modSp new mod">
        <pc:chgData name="ゆっくり市場調査論" userId="03e094fd-291a-4030-9f28-a3cc6b5984cc" providerId="ADAL" clId="{33BB9CDD-FEB7-4C1A-A566-5142AA95D606}" dt="2024-05-02T00:23:36.791" v="140" actId="962"/>
        <pc:sldMkLst>
          <pc:docMk/>
          <pc:sldMk cId="1065163935" sldId="285"/>
        </pc:sldMkLst>
        <pc:picChg chg="add mod">
          <ac:chgData name="ゆっくり市場調査論" userId="03e094fd-291a-4030-9f28-a3cc6b5984cc" providerId="ADAL" clId="{33BB9CDD-FEB7-4C1A-A566-5142AA95D606}" dt="2024-05-02T00:23:36.791" v="140" actId="962"/>
          <ac:picMkLst>
            <pc:docMk/>
            <pc:sldMk cId="1065163935" sldId="285"/>
            <ac:picMk id="3" creationId="{B32DA889-D5A4-95A2-E3D8-07E7DA4E339C}"/>
          </ac:picMkLst>
        </pc:picChg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2211351817" sldId="285"/>
        </pc:sldMkLst>
      </pc:sldChg>
      <pc:sldChg chg="addSp modSp new mod">
        <pc:chgData name="ゆっくり市場調査論" userId="03e094fd-291a-4030-9f28-a3cc6b5984cc" providerId="ADAL" clId="{33BB9CDD-FEB7-4C1A-A566-5142AA95D606}" dt="2024-05-02T00:23:40.573" v="143" actId="962"/>
        <pc:sldMkLst>
          <pc:docMk/>
          <pc:sldMk cId="959737895" sldId="286"/>
        </pc:sldMkLst>
        <pc:picChg chg="add mod">
          <ac:chgData name="ゆっくり市場調査論" userId="03e094fd-291a-4030-9f28-a3cc6b5984cc" providerId="ADAL" clId="{33BB9CDD-FEB7-4C1A-A566-5142AA95D606}" dt="2024-05-02T00:23:40.573" v="143" actId="962"/>
          <ac:picMkLst>
            <pc:docMk/>
            <pc:sldMk cId="959737895" sldId="286"/>
            <ac:picMk id="3" creationId="{4BA7A872-8640-7382-F88F-74E9D762809D}"/>
          </ac:picMkLst>
        </pc:picChg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3254890990" sldId="286"/>
        </pc:sldMkLst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385053790" sldId="287"/>
        </pc:sldMkLst>
      </pc:sldChg>
      <pc:sldChg chg="addSp modSp new mod">
        <pc:chgData name="ゆっくり市場調査論" userId="03e094fd-291a-4030-9f28-a3cc6b5984cc" providerId="ADAL" clId="{33BB9CDD-FEB7-4C1A-A566-5142AA95D606}" dt="2024-05-02T00:23:43.727" v="146" actId="962"/>
        <pc:sldMkLst>
          <pc:docMk/>
          <pc:sldMk cId="457266988" sldId="287"/>
        </pc:sldMkLst>
        <pc:picChg chg="add mod">
          <ac:chgData name="ゆっくり市場調査論" userId="03e094fd-291a-4030-9f28-a3cc6b5984cc" providerId="ADAL" clId="{33BB9CDD-FEB7-4C1A-A566-5142AA95D606}" dt="2024-05-02T00:23:43.727" v="146" actId="962"/>
          <ac:picMkLst>
            <pc:docMk/>
            <pc:sldMk cId="457266988" sldId="287"/>
            <ac:picMk id="3" creationId="{53C7EA65-1669-2066-DF43-9C0E6B1F18DD}"/>
          </ac:picMkLst>
        </pc:picChg>
      </pc:sldChg>
      <pc:sldChg chg="addSp modSp new mod">
        <pc:chgData name="ゆっくり市場調査論" userId="03e094fd-291a-4030-9f28-a3cc6b5984cc" providerId="ADAL" clId="{33BB9CDD-FEB7-4C1A-A566-5142AA95D606}" dt="2024-05-02T00:23:47.185" v="149" actId="962"/>
        <pc:sldMkLst>
          <pc:docMk/>
          <pc:sldMk cId="462631135" sldId="288"/>
        </pc:sldMkLst>
        <pc:picChg chg="add mod">
          <ac:chgData name="ゆっくり市場調査論" userId="03e094fd-291a-4030-9f28-a3cc6b5984cc" providerId="ADAL" clId="{33BB9CDD-FEB7-4C1A-A566-5142AA95D606}" dt="2024-05-02T00:23:47.185" v="149" actId="962"/>
          <ac:picMkLst>
            <pc:docMk/>
            <pc:sldMk cId="462631135" sldId="288"/>
            <ac:picMk id="3" creationId="{ED5EFD5A-CE80-F5BA-C5A7-5D6B756D67C6}"/>
          </ac:picMkLst>
        </pc:picChg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2105769696" sldId="288"/>
        </pc:sldMkLst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2075318777" sldId="289"/>
        </pc:sldMkLst>
      </pc:sldChg>
      <pc:sldChg chg="addSp modSp new mod">
        <pc:chgData name="ゆっくり市場調査論" userId="03e094fd-291a-4030-9f28-a3cc6b5984cc" providerId="ADAL" clId="{33BB9CDD-FEB7-4C1A-A566-5142AA95D606}" dt="2024-05-02T00:23:50.408" v="152" actId="962"/>
        <pc:sldMkLst>
          <pc:docMk/>
          <pc:sldMk cId="3925401583" sldId="289"/>
        </pc:sldMkLst>
        <pc:picChg chg="add mod">
          <ac:chgData name="ゆっくり市場調査論" userId="03e094fd-291a-4030-9f28-a3cc6b5984cc" providerId="ADAL" clId="{33BB9CDD-FEB7-4C1A-A566-5142AA95D606}" dt="2024-05-02T00:23:50.408" v="152" actId="962"/>
          <ac:picMkLst>
            <pc:docMk/>
            <pc:sldMk cId="3925401583" sldId="289"/>
            <ac:picMk id="3" creationId="{61DFB2BC-6F64-E2D3-A47A-7388A4694554}"/>
          </ac:picMkLst>
        </pc:picChg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376635738" sldId="290"/>
        </pc:sldMkLst>
      </pc:sldChg>
      <pc:sldChg chg="addSp modSp new mod">
        <pc:chgData name="ゆっくり市場調査論" userId="03e094fd-291a-4030-9f28-a3cc6b5984cc" providerId="ADAL" clId="{33BB9CDD-FEB7-4C1A-A566-5142AA95D606}" dt="2024-05-02T00:23:56.635" v="158" actId="962"/>
        <pc:sldMkLst>
          <pc:docMk/>
          <pc:sldMk cId="3495442939" sldId="290"/>
        </pc:sldMkLst>
        <pc:picChg chg="add mod">
          <ac:chgData name="ゆっくり市場調査論" userId="03e094fd-291a-4030-9f28-a3cc6b5984cc" providerId="ADAL" clId="{33BB9CDD-FEB7-4C1A-A566-5142AA95D606}" dt="2024-05-02T00:23:56.635" v="158" actId="962"/>
          <ac:picMkLst>
            <pc:docMk/>
            <pc:sldMk cId="3495442939" sldId="290"/>
            <ac:picMk id="3" creationId="{27026B97-AED8-AF33-BD6F-9748794A5B88}"/>
          </ac:picMkLst>
        </pc:picChg>
      </pc:sldChg>
      <pc:sldChg chg="addSp modSp new mod ord">
        <pc:chgData name="ゆっくり市場調査論" userId="03e094fd-291a-4030-9f28-a3cc6b5984cc" providerId="ADAL" clId="{33BB9CDD-FEB7-4C1A-A566-5142AA95D606}" dt="2024-05-02T00:23:53.056" v="155" actId="962"/>
        <pc:sldMkLst>
          <pc:docMk/>
          <pc:sldMk cId="1173046041" sldId="291"/>
        </pc:sldMkLst>
        <pc:picChg chg="add mod">
          <ac:chgData name="ゆっくり市場調査論" userId="03e094fd-291a-4030-9f28-a3cc6b5984cc" providerId="ADAL" clId="{33BB9CDD-FEB7-4C1A-A566-5142AA95D606}" dt="2024-05-02T00:23:53.056" v="155" actId="962"/>
          <ac:picMkLst>
            <pc:docMk/>
            <pc:sldMk cId="1173046041" sldId="291"/>
            <ac:picMk id="3" creationId="{579C709F-3990-380E-EFE8-648DEE63D338}"/>
          </ac:picMkLst>
        </pc:picChg>
      </pc:sldChg>
      <pc:sldChg chg="del">
        <pc:chgData name="ゆっくり市場調査論" userId="03e094fd-291a-4030-9f28-a3cc6b5984cc" providerId="ADAL" clId="{33BB9CDD-FEB7-4C1A-A566-5142AA95D606}" dt="2024-05-02T00:21:37.314" v="14" actId="47"/>
        <pc:sldMkLst>
          <pc:docMk/>
          <pc:sldMk cId="3088462383" sldId="291"/>
        </pc:sldMkLst>
      </pc:sldChg>
    </pc:docChg>
  </pc:docChgLst>
  <pc:docChgLst>
    <pc:chgData name="ゆっくり市場調査論" userId="03e094fd-291a-4030-9f28-a3cc6b5984cc" providerId="ADAL" clId="{E0DF29B0-B275-4182-850B-1CE6ED8E8265}"/>
    <pc:docChg chg="custSel modSld">
      <pc:chgData name="ゆっくり市場調査論" userId="03e094fd-291a-4030-9f28-a3cc6b5984cc" providerId="ADAL" clId="{E0DF29B0-B275-4182-850B-1CE6ED8E8265}" dt="2024-02-01T07:24:29.396" v="3" actId="962"/>
      <pc:docMkLst>
        <pc:docMk/>
      </pc:docMkLst>
      <pc:sldChg chg="addSp delSp modSp mod">
        <pc:chgData name="ゆっくり市場調査論" userId="03e094fd-291a-4030-9f28-a3cc6b5984cc" providerId="ADAL" clId="{E0DF29B0-B275-4182-850B-1CE6ED8E8265}" dt="2024-02-01T07:24:29.396" v="3" actId="962"/>
        <pc:sldMkLst>
          <pc:docMk/>
          <pc:sldMk cId="3761947450" sldId="283"/>
        </pc:sldMkLst>
        <pc:picChg chg="add mod">
          <ac:chgData name="ゆっくり市場調査論" userId="03e094fd-291a-4030-9f28-a3cc6b5984cc" providerId="ADAL" clId="{E0DF29B0-B275-4182-850B-1CE6ED8E8265}" dt="2024-02-01T07:24:29.396" v="3" actId="962"/>
          <ac:picMkLst>
            <pc:docMk/>
            <pc:sldMk cId="3761947450" sldId="283"/>
            <ac:picMk id="3" creationId="{29F0AFB3-9993-6E46-3FA9-B209A6D01C5D}"/>
          </ac:picMkLst>
        </pc:picChg>
        <pc:picChg chg="del">
          <ac:chgData name="ゆっくり市場調査論" userId="03e094fd-291a-4030-9f28-a3cc6b5984cc" providerId="ADAL" clId="{E0DF29B0-B275-4182-850B-1CE6ED8E8265}" dt="2024-02-01T07:24:11.464" v="0" actId="478"/>
          <ac:picMkLst>
            <pc:docMk/>
            <pc:sldMk cId="3761947450" sldId="283"/>
            <ac:picMk id="4" creationId="{E061A6A3-B06B-08AA-A014-42FAC24D4F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8D59625-6563-D94E-F005-2065C4A12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53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BD9E675-CBDF-56C5-A739-B132BB594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20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CD797EF-7219-1405-C664-BD6D19540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20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3643317-3292-62A3-D7DE-AF435BB0B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10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3983F4F-819D-8444-F1C1-7EC707FE4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41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D63F171-02E6-DDF0-23A2-5948DDCAC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30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3B9D658-086F-016F-1AF9-6F170FADC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77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A053C75-49DE-7128-ECD7-D7A46FC73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13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1492A10-FA3C-E96A-35D6-2387DBCD7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60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A36B687-C1DA-098E-D87E-76AF5C03A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73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自動的に生成された説明">
            <a:extLst>
              <a:ext uri="{FF2B5EF4-FFF2-40B4-BE49-F238E27FC236}">
                <a16:creationId xmlns:a16="http://schemas.microsoft.com/office/drawing/2014/main" id="{290F6D94-3EF5-CC05-E91A-3A7B1A705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D190B6C-53E8-06E3-BF82-FD502A41B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57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A72255A-6625-E7A3-6C8C-73E6309BC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2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7BD8C2E6-45DB-D8A4-4752-46545FDD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25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390AB2B-B3C6-018C-06D6-987B6D7D0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45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73979A6-F02B-3D7D-C2EA-4D1D9A66D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70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A2A312F4-A552-670E-ABAD-06CFA77F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13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A2FC91A8-B03C-F7E1-D146-E48E45C11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50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996FE3C-EB3B-4BEE-072F-0751CC12A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09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E5571D4-9D4F-93F7-7250-65BD86CCD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66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225446D-CD3D-17FF-3204-046DF59EB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51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32DA889-D5A4-95A2-E3D8-07E7DA4E3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6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4F689B8-105B-9F56-A45E-14A26198B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88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BA7A872-8640-7382-F88F-74E9D7628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37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3C7EA65-1669-2066-DF43-9C0E6B1F1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66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D5EFD5A-CE80-F5BA-C5A7-5D6B756D6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31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61DFB2BC-6F64-E2D3-A47A-7388A4694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01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, 円&#10;&#10;自動的に生成された説明">
            <a:extLst>
              <a:ext uri="{FF2B5EF4-FFF2-40B4-BE49-F238E27FC236}">
                <a16:creationId xmlns:a16="http://schemas.microsoft.com/office/drawing/2014/main" id="{579C709F-3990-380E-EFE8-648DEE63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46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7026B97-AED8-AF33-BD6F-9748794A5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4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00EB4B9-3BB9-A07C-722E-D3887B555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9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59F14C0-28D3-8FB1-79C6-BC2CC7AB7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8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BEBBDC6-AB04-7AAA-9815-1B886D6A2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0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6BDA016-5285-94A2-554E-A39B7ACA8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11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99EB363-3C3D-BB02-A140-33DDB21C0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4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A200DFC-E36C-BEB3-10C3-6988AC0E8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0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12</TotalTime>
  <Words>0</Words>
  <Application>Microsoft Office PowerPoint</Application>
  <PresentationFormat>ユーザー設定</PresentationFormat>
  <Paragraphs>0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8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最上　健児</cp:lastModifiedBy>
  <cp:revision>1</cp:revision>
  <dcterms:created xsi:type="dcterms:W3CDTF">2023-08-03T17:23:52Z</dcterms:created>
  <dcterms:modified xsi:type="dcterms:W3CDTF">2024-05-02T00:23:57Z</dcterms:modified>
</cp:coreProperties>
</file>