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3DC97-C75B-4BEF-AB7B-6F07528B3D35}" v="25" dt="2024-05-01T23:00:05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8" autoAdjust="0"/>
    <p:restoredTop sz="94660"/>
  </p:normalViewPr>
  <p:slideViewPr>
    <p:cSldViewPr>
      <p:cViewPr varScale="1">
        <p:scale>
          <a:sx n="153" d="100"/>
          <a:sy n="153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E353DC97-C75B-4BEF-AB7B-6F07528B3D35}"/>
    <pc:docChg chg="addSld delSld modSld">
      <pc:chgData name="ゆっくり市場調査論" userId="03e094fd-291a-4030-9f28-a3cc6b5984cc" providerId="ADAL" clId="{E353DC97-C75B-4BEF-AB7B-6F07528B3D35}" dt="2024-05-01T23:00:05.828" v="102" actId="962"/>
      <pc:docMkLst>
        <pc:docMk/>
      </pc:docMkLst>
      <pc:sldChg chg="new del">
        <pc:chgData name="ゆっくり市場調査論" userId="03e094fd-291a-4030-9f28-a3cc6b5984cc" providerId="ADAL" clId="{E353DC97-C75B-4BEF-AB7B-6F07528B3D35}" dt="2024-05-01T22:58:21.899" v="3" actId="47"/>
        <pc:sldMkLst>
          <pc:docMk/>
          <pc:sldMk cId="206350452" sldId="256"/>
        </pc:sldMkLst>
      </pc:sldChg>
      <pc:sldChg chg="addSp modSp new mod">
        <pc:chgData name="ゆっくり市場調査論" userId="03e094fd-291a-4030-9f28-a3cc6b5984cc" providerId="ADAL" clId="{E353DC97-C75B-4BEF-AB7B-6F07528B3D35}" dt="2024-05-01T22:58:44.563" v="29" actId="962"/>
        <pc:sldMkLst>
          <pc:docMk/>
          <pc:sldMk cId="1808610924" sldId="257"/>
        </pc:sldMkLst>
        <pc:picChg chg="add mod">
          <ac:chgData name="ゆっくり市場調査論" userId="03e094fd-291a-4030-9f28-a3cc6b5984cc" providerId="ADAL" clId="{E353DC97-C75B-4BEF-AB7B-6F07528B3D35}" dt="2024-05-01T22:58:44.563" v="29" actId="962"/>
          <ac:picMkLst>
            <pc:docMk/>
            <pc:sldMk cId="1808610924" sldId="257"/>
            <ac:picMk id="3" creationId="{8C3DACE6-5CE4-30DE-F181-1370F2C512A4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057214130" sldId="257"/>
        </pc:sldMkLst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E353DC97-C75B-4BEF-AB7B-6F07528B3D35}" dt="2024-05-01T22:58:47.778" v="32" actId="962"/>
        <pc:sldMkLst>
          <pc:docMk/>
          <pc:sldMk cId="2099605005" sldId="258"/>
        </pc:sldMkLst>
        <pc:picChg chg="add mod">
          <ac:chgData name="ゆっくり市場調査論" userId="03e094fd-291a-4030-9f28-a3cc6b5984cc" providerId="ADAL" clId="{E353DC97-C75B-4BEF-AB7B-6F07528B3D35}" dt="2024-05-01T22:58:47.778" v="32" actId="962"/>
          <ac:picMkLst>
            <pc:docMk/>
            <pc:sldMk cId="2099605005" sldId="258"/>
            <ac:picMk id="3" creationId="{FBBC3244-3FE0-3D8E-86A4-76AC7D3DE5C1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E353DC97-C75B-4BEF-AB7B-6F07528B3D35}" dt="2024-05-01T22:58:50.745" v="35" actId="962"/>
        <pc:sldMkLst>
          <pc:docMk/>
          <pc:sldMk cId="3599156218" sldId="259"/>
        </pc:sldMkLst>
        <pc:picChg chg="add mod">
          <ac:chgData name="ゆっくり市場調査論" userId="03e094fd-291a-4030-9f28-a3cc6b5984cc" providerId="ADAL" clId="{E353DC97-C75B-4BEF-AB7B-6F07528B3D35}" dt="2024-05-01T22:58:50.745" v="35" actId="962"/>
          <ac:picMkLst>
            <pc:docMk/>
            <pc:sldMk cId="3599156218" sldId="259"/>
            <ac:picMk id="3" creationId="{D867EFB8-F517-5033-A27F-E8B1DE5062C7}"/>
          </ac:picMkLst>
        </pc:picChg>
      </pc:sldChg>
      <pc:sldChg chg="addSp modSp new mod">
        <pc:chgData name="ゆっくり市場調査論" userId="03e094fd-291a-4030-9f28-a3cc6b5984cc" providerId="ADAL" clId="{E353DC97-C75B-4BEF-AB7B-6F07528B3D35}" dt="2024-05-01T22:58:53.951" v="38" actId="962"/>
        <pc:sldMkLst>
          <pc:docMk/>
          <pc:sldMk cId="423547938" sldId="260"/>
        </pc:sldMkLst>
        <pc:picChg chg="add mod">
          <ac:chgData name="ゆっくり市場調査論" userId="03e094fd-291a-4030-9f28-a3cc6b5984cc" providerId="ADAL" clId="{E353DC97-C75B-4BEF-AB7B-6F07528B3D35}" dt="2024-05-01T22:58:53.951" v="38" actId="962"/>
          <ac:picMkLst>
            <pc:docMk/>
            <pc:sldMk cId="423547938" sldId="260"/>
            <ac:picMk id="3" creationId="{5DD56A34-C89C-D156-0EC5-D24DC333B4A4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E353DC97-C75B-4BEF-AB7B-6F07528B3D35}" dt="2024-05-01T22:58:57.776" v="41" actId="962"/>
        <pc:sldMkLst>
          <pc:docMk/>
          <pc:sldMk cId="1118139987" sldId="261"/>
        </pc:sldMkLst>
        <pc:picChg chg="add mod">
          <ac:chgData name="ゆっくり市場調査論" userId="03e094fd-291a-4030-9f28-a3cc6b5984cc" providerId="ADAL" clId="{E353DC97-C75B-4BEF-AB7B-6F07528B3D35}" dt="2024-05-01T22:58:57.776" v="41" actId="962"/>
          <ac:picMkLst>
            <pc:docMk/>
            <pc:sldMk cId="1118139987" sldId="261"/>
            <ac:picMk id="3" creationId="{8999BDCE-C8E9-84CD-FAE7-75A0C0035C44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E353DC97-C75B-4BEF-AB7B-6F07528B3D35}" dt="2024-05-01T22:59:01.232" v="44" actId="962"/>
        <pc:sldMkLst>
          <pc:docMk/>
          <pc:sldMk cId="2192584066" sldId="262"/>
        </pc:sldMkLst>
        <pc:picChg chg="add mod">
          <ac:chgData name="ゆっくり市場調査論" userId="03e094fd-291a-4030-9f28-a3cc6b5984cc" providerId="ADAL" clId="{E353DC97-C75B-4BEF-AB7B-6F07528B3D35}" dt="2024-05-01T22:59:01.232" v="44" actId="962"/>
          <ac:picMkLst>
            <pc:docMk/>
            <pc:sldMk cId="2192584066" sldId="262"/>
            <ac:picMk id="3" creationId="{0E4D08C5-0197-38C6-3BDE-17B4DEE0CC95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E353DC97-C75B-4BEF-AB7B-6F07528B3D35}" dt="2024-05-01T22:59:05.869" v="47" actId="962"/>
        <pc:sldMkLst>
          <pc:docMk/>
          <pc:sldMk cId="563599063" sldId="263"/>
        </pc:sldMkLst>
        <pc:picChg chg="add mod">
          <ac:chgData name="ゆっくり市場調査論" userId="03e094fd-291a-4030-9f28-a3cc6b5984cc" providerId="ADAL" clId="{E353DC97-C75B-4BEF-AB7B-6F07528B3D35}" dt="2024-05-01T22:59:05.869" v="47" actId="962"/>
          <ac:picMkLst>
            <pc:docMk/>
            <pc:sldMk cId="563599063" sldId="263"/>
            <ac:picMk id="3" creationId="{6DF0164D-09E3-6350-B177-8D65E66D0885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E353DC97-C75B-4BEF-AB7B-6F07528B3D35}" dt="2024-05-01T22:59:08.762" v="50" actId="962"/>
        <pc:sldMkLst>
          <pc:docMk/>
          <pc:sldMk cId="1555371559" sldId="264"/>
        </pc:sldMkLst>
        <pc:picChg chg="add mod">
          <ac:chgData name="ゆっくり市場調査論" userId="03e094fd-291a-4030-9f28-a3cc6b5984cc" providerId="ADAL" clId="{E353DC97-C75B-4BEF-AB7B-6F07528B3D35}" dt="2024-05-01T22:59:08.762" v="50" actId="962"/>
          <ac:picMkLst>
            <pc:docMk/>
            <pc:sldMk cId="1555371559" sldId="264"/>
            <ac:picMk id="3" creationId="{2958FC64-B9F4-3B38-E412-505517726288}"/>
          </ac:picMkLst>
        </pc:picChg>
      </pc:sldChg>
      <pc:sldChg chg="addSp modSp new mod">
        <pc:chgData name="ゆっくり市場調査論" userId="03e094fd-291a-4030-9f28-a3cc6b5984cc" providerId="ADAL" clId="{E353DC97-C75B-4BEF-AB7B-6F07528B3D35}" dt="2024-05-01T22:59:12.413" v="53" actId="962"/>
        <pc:sldMkLst>
          <pc:docMk/>
          <pc:sldMk cId="1868903850" sldId="265"/>
        </pc:sldMkLst>
        <pc:picChg chg="add mod">
          <ac:chgData name="ゆっくり市場調査論" userId="03e094fd-291a-4030-9f28-a3cc6b5984cc" providerId="ADAL" clId="{E353DC97-C75B-4BEF-AB7B-6F07528B3D35}" dt="2024-05-01T22:59:12.413" v="53" actId="962"/>
          <ac:picMkLst>
            <pc:docMk/>
            <pc:sldMk cId="1868903850" sldId="265"/>
            <ac:picMk id="3" creationId="{E49CBB96-6698-717E-C1E7-47CA1AAACF3F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320711093" sldId="265"/>
        </pc:sldMkLst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E353DC97-C75B-4BEF-AB7B-6F07528B3D35}" dt="2024-05-01T22:59:15.994" v="56" actId="962"/>
        <pc:sldMkLst>
          <pc:docMk/>
          <pc:sldMk cId="4151778807" sldId="266"/>
        </pc:sldMkLst>
        <pc:picChg chg="add mod">
          <ac:chgData name="ゆっくり市場調査論" userId="03e094fd-291a-4030-9f28-a3cc6b5984cc" providerId="ADAL" clId="{E353DC97-C75B-4BEF-AB7B-6F07528B3D35}" dt="2024-05-01T22:59:15.994" v="56" actId="962"/>
          <ac:picMkLst>
            <pc:docMk/>
            <pc:sldMk cId="4151778807" sldId="266"/>
            <ac:picMk id="3" creationId="{CE8C2EEE-BE7F-677F-2728-AD6E983DFE24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914698240" sldId="267"/>
        </pc:sldMkLst>
      </pc:sldChg>
      <pc:sldChg chg="addSp modSp new mod">
        <pc:chgData name="ゆっくり市場調査論" userId="03e094fd-291a-4030-9f28-a3cc6b5984cc" providerId="ADAL" clId="{E353DC97-C75B-4BEF-AB7B-6F07528B3D35}" dt="2024-05-01T22:59:18.980" v="59" actId="962"/>
        <pc:sldMkLst>
          <pc:docMk/>
          <pc:sldMk cId="3998471295" sldId="267"/>
        </pc:sldMkLst>
        <pc:picChg chg="add mod">
          <ac:chgData name="ゆっくり市場調査論" userId="03e094fd-291a-4030-9f28-a3cc6b5984cc" providerId="ADAL" clId="{E353DC97-C75B-4BEF-AB7B-6F07528B3D35}" dt="2024-05-01T22:59:18.980" v="59" actId="962"/>
          <ac:picMkLst>
            <pc:docMk/>
            <pc:sldMk cId="3998471295" sldId="267"/>
            <ac:picMk id="3" creationId="{2A195E0B-C180-0078-171F-B72555CA77D0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3263201145" sldId="268"/>
        </pc:sldMkLst>
      </pc:sldChg>
      <pc:sldChg chg="addSp modSp new mod">
        <pc:chgData name="ゆっくり市場調査論" userId="03e094fd-291a-4030-9f28-a3cc6b5984cc" providerId="ADAL" clId="{E353DC97-C75B-4BEF-AB7B-6F07528B3D35}" dt="2024-05-01T22:59:22.158" v="62" actId="962"/>
        <pc:sldMkLst>
          <pc:docMk/>
          <pc:sldMk cId="4278853091" sldId="268"/>
        </pc:sldMkLst>
        <pc:picChg chg="add mod">
          <ac:chgData name="ゆっくり市場調査論" userId="03e094fd-291a-4030-9f28-a3cc6b5984cc" providerId="ADAL" clId="{E353DC97-C75B-4BEF-AB7B-6F07528B3D35}" dt="2024-05-01T22:59:22.158" v="62" actId="962"/>
          <ac:picMkLst>
            <pc:docMk/>
            <pc:sldMk cId="4278853091" sldId="268"/>
            <ac:picMk id="3" creationId="{1628F874-6DF8-CAF7-51A9-BB306769318A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597533473" sldId="269"/>
        </pc:sldMkLst>
      </pc:sldChg>
      <pc:sldChg chg="addSp modSp new mod">
        <pc:chgData name="ゆっくり市場調査論" userId="03e094fd-291a-4030-9f28-a3cc6b5984cc" providerId="ADAL" clId="{E353DC97-C75B-4BEF-AB7B-6F07528B3D35}" dt="2024-05-01T22:59:26.065" v="65" actId="962"/>
        <pc:sldMkLst>
          <pc:docMk/>
          <pc:sldMk cId="2935317222" sldId="269"/>
        </pc:sldMkLst>
        <pc:picChg chg="add mod">
          <ac:chgData name="ゆっくり市場調査論" userId="03e094fd-291a-4030-9f28-a3cc6b5984cc" providerId="ADAL" clId="{E353DC97-C75B-4BEF-AB7B-6F07528B3D35}" dt="2024-05-01T22:59:26.065" v="65" actId="962"/>
          <ac:picMkLst>
            <pc:docMk/>
            <pc:sldMk cId="2935317222" sldId="269"/>
            <ac:picMk id="3" creationId="{FC4EA3D1-51E2-2058-4D02-F2F616725AF6}"/>
          </ac:picMkLst>
        </pc:picChg>
      </pc:sldChg>
      <pc:sldChg chg="addSp modSp new mod">
        <pc:chgData name="ゆっくり市場調査論" userId="03e094fd-291a-4030-9f28-a3cc6b5984cc" providerId="ADAL" clId="{E353DC97-C75B-4BEF-AB7B-6F07528B3D35}" dt="2024-05-01T22:59:28.767" v="68" actId="962"/>
        <pc:sldMkLst>
          <pc:docMk/>
          <pc:sldMk cId="275626042" sldId="270"/>
        </pc:sldMkLst>
        <pc:picChg chg="add mod">
          <ac:chgData name="ゆっくり市場調査論" userId="03e094fd-291a-4030-9f28-a3cc6b5984cc" providerId="ADAL" clId="{E353DC97-C75B-4BEF-AB7B-6F07528B3D35}" dt="2024-05-01T22:59:28.767" v="68" actId="962"/>
          <ac:picMkLst>
            <pc:docMk/>
            <pc:sldMk cId="275626042" sldId="270"/>
            <ac:picMk id="3" creationId="{F37F1EC4-53C8-07A7-22D9-44921075AA63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3649662587" sldId="270"/>
        </pc:sldMkLst>
      </pc:sldChg>
      <pc:sldChg chg="addSp modSp new mod">
        <pc:chgData name="ゆっくり市場調査論" userId="03e094fd-291a-4030-9f28-a3cc6b5984cc" providerId="ADAL" clId="{E353DC97-C75B-4BEF-AB7B-6F07528B3D35}" dt="2024-05-01T22:59:31.345" v="71" actId="962"/>
        <pc:sldMkLst>
          <pc:docMk/>
          <pc:sldMk cId="1841938262" sldId="271"/>
        </pc:sldMkLst>
        <pc:picChg chg="add mod">
          <ac:chgData name="ゆっくり市場調査論" userId="03e094fd-291a-4030-9f28-a3cc6b5984cc" providerId="ADAL" clId="{E353DC97-C75B-4BEF-AB7B-6F07528B3D35}" dt="2024-05-01T22:59:31.345" v="71" actId="962"/>
          <ac:picMkLst>
            <pc:docMk/>
            <pc:sldMk cId="1841938262" sldId="271"/>
            <ac:picMk id="3" creationId="{AD6C6AD8-2F60-82B9-7841-D3C12AC3E469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254395100" sldId="271"/>
        </pc:sldMkLst>
      </pc:sldChg>
      <pc:sldChg chg="addSp modSp new mod">
        <pc:chgData name="ゆっくり市場調査論" userId="03e094fd-291a-4030-9f28-a3cc6b5984cc" providerId="ADAL" clId="{E353DC97-C75B-4BEF-AB7B-6F07528B3D35}" dt="2024-05-01T22:59:34.444" v="74" actId="962"/>
        <pc:sldMkLst>
          <pc:docMk/>
          <pc:sldMk cId="85528681" sldId="272"/>
        </pc:sldMkLst>
        <pc:picChg chg="add mod">
          <ac:chgData name="ゆっくり市場調査論" userId="03e094fd-291a-4030-9f28-a3cc6b5984cc" providerId="ADAL" clId="{E353DC97-C75B-4BEF-AB7B-6F07528B3D35}" dt="2024-05-01T22:59:34.444" v="74" actId="962"/>
          <ac:picMkLst>
            <pc:docMk/>
            <pc:sldMk cId="85528681" sldId="272"/>
            <ac:picMk id="3" creationId="{BF28C000-270E-B199-E59C-C0D87E61BDF8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3129685046" sldId="272"/>
        </pc:sldMkLst>
      </pc:sldChg>
      <pc:sldChg chg="addSp modSp new mod">
        <pc:chgData name="ゆっくり市場調査論" userId="03e094fd-291a-4030-9f28-a3cc6b5984cc" providerId="ADAL" clId="{E353DC97-C75B-4BEF-AB7B-6F07528B3D35}" dt="2024-05-01T22:59:37.660" v="77" actId="962"/>
        <pc:sldMkLst>
          <pc:docMk/>
          <pc:sldMk cId="473969111" sldId="273"/>
        </pc:sldMkLst>
        <pc:picChg chg="add mod">
          <ac:chgData name="ゆっくり市場調査論" userId="03e094fd-291a-4030-9f28-a3cc6b5984cc" providerId="ADAL" clId="{E353DC97-C75B-4BEF-AB7B-6F07528B3D35}" dt="2024-05-01T22:59:37.660" v="77" actId="962"/>
          <ac:picMkLst>
            <pc:docMk/>
            <pc:sldMk cId="473969111" sldId="273"/>
            <ac:picMk id="3" creationId="{D041EE60-9880-A631-7356-ED379E276CAA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855739954" sldId="273"/>
        </pc:sldMkLst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1241186341" sldId="274"/>
        </pc:sldMkLst>
      </pc:sldChg>
      <pc:sldChg chg="addSp modSp new mod">
        <pc:chgData name="ゆっくり市場調査論" userId="03e094fd-291a-4030-9f28-a3cc6b5984cc" providerId="ADAL" clId="{E353DC97-C75B-4BEF-AB7B-6F07528B3D35}" dt="2024-05-01T22:59:42.655" v="80" actId="962"/>
        <pc:sldMkLst>
          <pc:docMk/>
          <pc:sldMk cId="3209180601" sldId="274"/>
        </pc:sldMkLst>
        <pc:picChg chg="add mod">
          <ac:chgData name="ゆっくり市場調査論" userId="03e094fd-291a-4030-9f28-a3cc6b5984cc" providerId="ADAL" clId="{E353DC97-C75B-4BEF-AB7B-6F07528B3D35}" dt="2024-05-01T22:59:42.655" v="80" actId="962"/>
          <ac:picMkLst>
            <pc:docMk/>
            <pc:sldMk cId="3209180601" sldId="274"/>
            <ac:picMk id="3" creationId="{FA464D1E-94E7-50FB-B3AD-97077657E660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729049679" sldId="275"/>
        </pc:sldMkLst>
      </pc:sldChg>
      <pc:sldChg chg="addSp modSp new mod">
        <pc:chgData name="ゆっくり市場調査論" userId="03e094fd-291a-4030-9f28-a3cc6b5984cc" providerId="ADAL" clId="{E353DC97-C75B-4BEF-AB7B-6F07528B3D35}" dt="2024-05-01T22:59:45.955" v="83" actId="962"/>
        <pc:sldMkLst>
          <pc:docMk/>
          <pc:sldMk cId="3022916644" sldId="275"/>
        </pc:sldMkLst>
        <pc:picChg chg="add mod">
          <ac:chgData name="ゆっくり市場調査論" userId="03e094fd-291a-4030-9f28-a3cc6b5984cc" providerId="ADAL" clId="{E353DC97-C75B-4BEF-AB7B-6F07528B3D35}" dt="2024-05-01T22:59:45.955" v="83" actId="962"/>
          <ac:picMkLst>
            <pc:docMk/>
            <pc:sldMk cId="3022916644" sldId="275"/>
            <ac:picMk id="3" creationId="{A0BD876E-41D4-146B-E5F9-631174981288}"/>
          </ac:picMkLst>
        </pc:picChg>
      </pc:sldChg>
      <pc:sldChg chg="addSp modSp new mod">
        <pc:chgData name="ゆっくり市場調査論" userId="03e094fd-291a-4030-9f28-a3cc6b5984cc" providerId="ADAL" clId="{E353DC97-C75B-4BEF-AB7B-6F07528B3D35}" dt="2024-05-01T22:59:49.161" v="86" actId="962"/>
        <pc:sldMkLst>
          <pc:docMk/>
          <pc:sldMk cId="2107021523" sldId="276"/>
        </pc:sldMkLst>
        <pc:picChg chg="add mod">
          <ac:chgData name="ゆっくり市場調査論" userId="03e094fd-291a-4030-9f28-a3cc6b5984cc" providerId="ADAL" clId="{E353DC97-C75B-4BEF-AB7B-6F07528B3D35}" dt="2024-05-01T22:59:49.161" v="86" actId="962"/>
          <ac:picMkLst>
            <pc:docMk/>
            <pc:sldMk cId="2107021523" sldId="276"/>
            <ac:picMk id="3" creationId="{D5C0576D-CBD8-4FE8-B3DD-EA6275DF9316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780410259" sldId="276"/>
        </pc:sldMkLst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228391690" sldId="277"/>
        </pc:sldMkLst>
      </pc:sldChg>
      <pc:sldChg chg="addSp modSp new mod">
        <pc:chgData name="ゆっくり市場調査論" userId="03e094fd-291a-4030-9f28-a3cc6b5984cc" providerId="ADAL" clId="{E353DC97-C75B-4BEF-AB7B-6F07528B3D35}" dt="2024-05-01T22:59:51.611" v="89" actId="962"/>
        <pc:sldMkLst>
          <pc:docMk/>
          <pc:sldMk cId="2431356766" sldId="277"/>
        </pc:sldMkLst>
        <pc:picChg chg="add mod">
          <ac:chgData name="ゆっくり市場調査論" userId="03e094fd-291a-4030-9f28-a3cc6b5984cc" providerId="ADAL" clId="{E353DC97-C75B-4BEF-AB7B-6F07528B3D35}" dt="2024-05-01T22:59:51.611" v="89" actId="962"/>
          <ac:picMkLst>
            <pc:docMk/>
            <pc:sldMk cId="2431356766" sldId="277"/>
            <ac:picMk id="3" creationId="{C32EF09F-4851-7626-8D1C-44E3F0366E69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1708843686" sldId="278"/>
        </pc:sldMkLst>
      </pc:sldChg>
      <pc:sldChg chg="addSp modSp new mod">
        <pc:chgData name="ゆっくり市場調査論" userId="03e094fd-291a-4030-9f28-a3cc6b5984cc" providerId="ADAL" clId="{E353DC97-C75B-4BEF-AB7B-6F07528B3D35}" dt="2024-05-01T22:59:54.535" v="92" actId="962"/>
        <pc:sldMkLst>
          <pc:docMk/>
          <pc:sldMk cId="2328427203" sldId="278"/>
        </pc:sldMkLst>
        <pc:picChg chg="add mod">
          <ac:chgData name="ゆっくり市場調査論" userId="03e094fd-291a-4030-9f28-a3cc6b5984cc" providerId="ADAL" clId="{E353DC97-C75B-4BEF-AB7B-6F07528B3D35}" dt="2024-05-01T22:59:54.535" v="92" actId="962"/>
          <ac:picMkLst>
            <pc:docMk/>
            <pc:sldMk cId="2328427203" sldId="278"/>
            <ac:picMk id="3" creationId="{BD2FE1B2-F3E8-C82F-614C-34CB3F30874C}"/>
          </ac:picMkLst>
        </pc:picChg>
      </pc:sldChg>
      <pc:sldChg chg="addSp modSp new mod">
        <pc:chgData name="ゆっくり市場調査論" userId="03e094fd-291a-4030-9f28-a3cc6b5984cc" providerId="ADAL" clId="{E353DC97-C75B-4BEF-AB7B-6F07528B3D35}" dt="2024-05-01T22:59:57.728" v="95" actId="962"/>
        <pc:sldMkLst>
          <pc:docMk/>
          <pc:sldMk cId="143501847" sldId="279"/>
        </pc:sldMkLst>
        <pc:picChg chg="add mod">
          <ac:chgData name="ゆっくり市場調査論" userId="03e094fd-291a-4030-9f28-a3cc6b5984cc" providerId="ADAL" clId="{E353DC97-C75B-4BEF-AB7B-6F07528B3D35}" dt="2024-05-01T22:59:57.728" v="95" actId="962"/>
          <ac:picMkLst>
            <pc:docMk/>
            <pc:sldMk cId="143501847" sldId="279"/>
            <ac:picMk id="3" creationId="{2152D21E-94A3-893F-60D7-1961564A3C01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951132243" sldId="279"/>
        </pc:sldMkLst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33668913" sldId="280"/>
        </pc:sldMkLst>
      </pc:sldChg>
      <pc:sldChg chg="addSp modSp new mod">
        <pc:chgData name="ゆっくり市場調査論" userId="03e094fd-291a-4030-9f28-a3cc6b5984cc" providerId="ADAL" clId="{E353DC97-C75B-4BEF-AB7B-6F07528B3D35}" dt="2024-05-01T23:00:01.104" v="98" actId="962"/>
        <pc:sldMkLst>
          <pc:docMk/>
          <pc:sldMk cId="4164632507" sldId="280"/>
        </pc:sldMkLst>
        <pc:picChg chg="add mod">
          <ac:chgData name="ゆっくり市場調査論" userId="03e094fd-291a-4030-9f28-a3cc6b5984cc" providerId="ADAL" clId="{E353DC97-C75B-4BEF-AB7B-6F07528B3D35}" dt="2024-05-01T23:00:01.104" v="98" actId="962"/>
          <ac:picMkLst>
            <pc:docMk/>
            <pc:sldMk cId="4164632507" sldId="280"/>
            <ac:picMk id="3" creationId="{1FECBAB8-6C01-DE4D-C8E1-6A6420D5693F}"/>
          </ac:picMkLst>
        </pc:picChg>
      </pc:sldChg>
      <pc:sldChg chg="addSp modSp new mod">
        <pc:chgData name="ゆっくり市場調査論" userId="03e094fd-291a-4030-9f28-a3cc6b5984cc" providerId="ADAL" clId="{E353DC97-C75B-4BEF-AB7B-6F07528B3D35}" dt="2024-05-01T23:00:05.828" v="102" actId="962"/>
        <pc:sldMkLst>
          <pc:docMk/>
          <pc:sldMk cId="786273517" sldId="281"/>
        </pc:sldMkLst>
        <pc:picChg chg="add mod">
          <ac:chgData name="ゆっくり市場調査論" userId="03e094fd-291a-4030-9f28-a3cc6b5984cc" providerId="ADAL" clId="{E353DC97-C75B-4BEF-AB7B-6F07528B3D35}" dt="2024-05-01T23:00:05.828" v="102" actId="962"/>
          <ac:picMkLst>
            <pc:docMk/>
            <pc:sldMk cId="786273517" sldId="281"/>
            <ac:picMk id="3" creationId="{1E2B15EF-79C4-B898-5128-553BD77E14B4}"/>
          </ac:picMkLst>
        </pc:picChg>
      </pc:sldChg>
      <pc:sldChg chg="del">
        <pc:chgData name="ゆっくり市場調査論" userId="03e094fd-291a-4030-9f28-a3cc6b5984cc" providerId="ADAL" clId="{E353DC97-C75B-4BEF-AB7B-6F07528B3D35}" dt="2024-05-01T22:58:16.238" v="0" actId="2696"/>
        <pc:sldMkLst>
          <pc:docMk/>
          <pc:sldMk cId="2973778294" sldId="281"/>
        </pc:sldMkLst>
      </pc:sldChg>
    </pc:docChg>
  </pc:docChgLst>
  <pc:docChgLst>
    <pc:chgData name="ゆっくり市場調査論" userId="03e094fd-291a-4030-9f28-a3cc6b5984cc" providerId="ADAL" clId="{CFD66120-D288-4ECD-A9BF-BD03FDDC25DC}"/>
    <pc:docChg chg="custSel modSld">
      <pc:chgData name="ゆっくり市場調査論" userId="03e094fd-291a-4030-9f28-a3cc6b5984cc" providerId="ADAL" clId="{CFD66120-D288-4ECD-A9BF-BD03FDDC25DC}" dt="2024-01-31T00:50:47.909" v="23" actId="962"/>
      <pc:docMkLst>
        <pc:docMk/>
      </pc:docMkLst>
      <pc:sldChg chg="addSp delSp modSp mod">
        <pc:chgData name="ゆっくり市場調査論" userId="03e094fd-291a-4030-9f28-a3cc6b5984cc" providerId="ADAL" clId="{CFD66120-D288-4ECD-A9BF-BD03FDDC25DC}" dt="2024-01-31T00:49:51.457" v="16" actId="962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CFD66120-D288-4ECD-A9BF-BD03FDDC25DC}" dt="2024-01-31T00:49:44.279" v="12" actId="478"/>
          <ac:picMkLst>
            <pc:docMk/>
            <pc:sldMk cId="1520722620" sldId="258"/>
            <ac:picMk id="3" creationId="{FCF7083F-CE8D-8049-D17A-DA840C9E8F72}"/>
          </ac:picMkLst>
        </pc:picChg>
        <pc:picChg chg="add mod">
          <ac:chgData name="ゆっくり市場調査論" userId="03e094fd-291a-4030-9f28-a3cc6b5984cc" providerId="ADAL" clId="{CFD66120-D288-4ECD-A9BF-BD03FDDC25DC}" dt="2024-01-31T00:49:51.457" v="16" actId="962"/>
          <ac:picMkLst>
            <pc:docMk/>
            <pc:sldMk cId="1520722620" sldId="258"/>
            <ac:picMk id="4" creationId="{69B4CA7A-98C6-6398-C53C-AC0F3725EB07}"/>
          </ac:picMkLst>
        </pc:picChg>
      </pc:sldChg>
      <pc:sldChg chg="addSp delSp modSp mod">
        <pc:chgData name="ゆっくり市場調査論" userId="03e094fd-291a-4030-9f28-a3cc6b5984cc" providerId="ADAL" clId="{CFD66120-D288-4ECD-A9BF-BD03FDDC25DC}" dt="2024-01-31T00:49:53.837" v="19" actId="962"/>
        <pc:sldMkLst>
          <pc:docMk/>
          <pc:sldMk cId="1339184038" sldId="259"/>
        </pc:sldMkLst>
        <pc:picChg chg="del">
          <ac:chgData name="ゆっくり市場調査論" userId="03e094fd-291a-4030-9f28-a3cc6b5984cc" providerId="ADAL" clId="{CFD66120-D288-4ECD-A9BF-BD03FDDC25DC}" dt="2024-01-31T00:49:47.280" v="13" actId="478"/>
          <ac:picMkLst>
            <pc:docMk/>
            <pc:sldMk cId="1339184038" sldId="259"/>
            <ac:picMk id="3" creationId="{953FF7EC-E17A-305F-6AB7-E3DE2DA4C29D}"/>
          </ac:picMkLst>
        </pc:picChg>
        <pc:picChg chg="add mod">
          <ac:chgData name="ゆっくり市場調査論" userId="03e094fd-291a-4030-9f28-a3cc6b5984cc" providerId="ADAL" clId="{CFD66120-D288-4ECD-A9BF-BD03FDDC25DC}" dt="2024-01-31T00:49:53.837" v="19" actId="962"/>
          <ac:picMkLst>
            <pc:docMk/>
            <pc:sldMk cId="1339184038" sldId="259"/>
            <ac:picMk id="4" creationId="{AD32AB47-8378-A5EC-05E7-BE4DADD5BB4F}"/>
          </ac:picMkLst>
        </pc:picChg>
      </pc:sldChg>
      <pc:sldChg chg="addSp delSp modSp mod">
        <pc:chgData name="ゆっくり市場調査論" userId="03e094fd-291a-4030-9f28-a3cc6b5984cc" providerId="ADAL" clId="{CFD66120-D288-4ECD-A9BF-BD03FDDC25DC}" dt="2024-01-31T00:49:22.045" v="3" actId="962"/>
        <pc:sldMkLst>
          <pc:docMk/>
          <pc:sldMk cId="1128009376" sldId="261"/>
        </pc:sldMkLst>
        <pc:picChg chg="del">
          <ac:chgData name="ゆっくり市場調査論" userId="03e094fd-291a-4030-9f28-a3cc6b5984cc" providerId="ADAL" clId="{CFD66120-D288-4ECD-A9BF-BD03FDDC25DC}" dt="2024-01-31T00:49:17.705" v="0" actId="478"/>
          <ac:picMkLst>
            <pc:docMk/>
            <pc:sldMk cId="1128009376" sldId="261"/>
            <ac:picMk id="3" creationId="{E701C0C9-926E-FFE3-2E7B-5BD8FCFE8DA3}"/>
          </ac:picMkLst>
        </pc:picChg>
        <pc:picChg chg="add mod">
          <ac:chgData name="ゆっくり市場調査論" userId="03e094fd-291a-4030-9f28-a3cc6b5984cc" providerId="ADAL" clId="{CFD66120-D288-4ECD-A9BF-BD03FDDC25DC}" dt="2024-01-31T00:49:22.045" v="3" actId="962"/>
          <ac:picMkLst>
            <pc:docMk/>
            <pc:sldMk cId="1128009376" sldId="261"/>
            <ac:picMk id="4" creationId="{0E69764F-B003-4060-4357-C1B498E7D0E0}"/>
          </ac:picMkLst>
        </pc:picChg>
      </pc:sldChg>
      <pc:sldChg chg="addSp delSp modSp mod">
        <pc:chgData name="ゆっくり市場調査論" userId="03e094fd-291a-4030-9f28-a3cc6b5984cc" providerId="ADAL" clId="{CFD66120-D288-4ECD-A9BF-BD03FDDC25DC}" dt="2024-01-31T00:49:33.709" v="8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CFD66120-D288-4ECD-A9BF-BD03FDDC25DC}" dt="2024-01-31T00:49:24.719" v="4" actId="478"/>
          <ac:picMkLst>
            <pc:docMk/>
            <pc:sldMk cId="3999992612" sldId="262"/>
            <ac:picMk id="3" creationId="{B76B8F77-7DAE-01AA-9BC8-783845DCFFCA}"/>
          </ac:picMkLst>
        </pc:picChg>
        <pc:picChg chg="add mod">
          <ac:chgData name="ゆっくり市場調査論" userId="03e094fd-291a-4030-9f28-a3cc6b5984cc" providerId="ADAL" clId="{CFD66120-D288-4ECD-A9BF-BD03FDDC25DC}" dt="2024-01-31T00:49:33.709" v="8" actId="962"/>
          <ac:picMkLst>
            <pc:docMk/>
            <pc:sldMk cId="3999992612" sldId="262"/>
            <ac:picMk id="4" creationId="{47DA3EEE-57BB-C02C-DD20-2BAF61411B29}"/>
          </ac:picMkLst>
        </pc:picChg>
      </pc:sldChg>
      <pc:sldChg chg="addSp delSp modSp mod">
        <pc:chgData name="ゆっくり市場調査論" userId="03e094fd-291a-4030-9f28-a3cc6b5984cc" providerId="ADAL" clId="{CFD66120-D288-4ECD-A9BF-BD03FDDC25DC}" dt="2024-01-31T00:49:37.105" v="11" actId="962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CFD66120-D288-4ECD-A9BF-BD03FDDC25DC}" dt="2024-01-31T00:49:29.740" v="5" actId="478"/>
          <ac:picMkLst>
            <pc:docMk/>
            <pc:sldMk cId="2601162370" sldId="263"/>
            <ac:picMk id="3" creationId="{B0FDEC7F-D939-8DCE-7972-4F28B1FF3455}"/>
          </ac:picMkLst>
        </pc:picChg>
        <pc:picChg chg="add mod">
          <ac:chgData name="ゆっくり市場調査論" userId="03e094fd-291a-4030-9f28-a3cc6b5984cc" providerId="ADAL" clId="{CFD66120-D288-4ECD-A9BF-BD03FDDC25DC}" dt="2024-01-31T00:49:37.105" v="11" actId="962"/>
          <ac:picMkLst>
            <pc:docMk/>
            <pc:sldMk cId="2601162370" sldId="263"/>
            <ac:picMk id="4" creationId="{6433C843-A7B8-DE0C-DAE5-1BF54BDDEA60}"/>
          </ac:picMkLst>
        </pc:picChg>
      </pc:sldChg>
      <pc:sldChg chg="addSp delSp modSp mod">
        <pc:chgData name="ゆっくり市場調査論" userId="03e094fd-291a-4030-9f28-a3cc6b5984cc" providerId="ADAL" clId="{CFD66120-D288-4ECD-A9BF-BD03FDDC25DC}" dt="2024-01-31T00:50:47.909" v="23" actId="962"/>
        <pc:sldMkLst>
          <pc:docMk/>
          <pc:sldMk cId="116972184" sldId="264"/>
        </pc:sldMkLst>
        <pc:picChg chg="del">
          <ac:chgData name="ゆっくり市場調査論" userId="03e094fd-291a-4030-9f28-a3cc6b5984cc" providerId="ADAL" clId="{CFD66120-D288-4ECD-A9BF-BD03FDDC25DC}" dt="2024-01-31T00:50:42.888" v="20" actId="478"/>
          <ac:picMkLst>
            <pc:docMk/>
            <pc:sldMk cId="116972184" sldId="264"/>
            <ac:picMk id="3" creationId="{B162124E-261B-1C5B-6487-9B0DAF0E2AAC}"/>
          </ac:picMkLst>
        </pc:picChg>
        <pc:picChg chg="add mod">
          <ac:chgData name="ゆっくり市場調査論" userId="03e094fd-291a-4030-9f28-a3cc6b5984cc" providerId="ADAL" clId="{CFD66120-D288-4ECD-A9BF-BD03FDDC25DC}" dt="2024-01-31T00:50:47.909" v="23" actId="962"/>
          <ac:picMkLst>
            <pc:docMk/>
            <pc:sldMk cId="116972184" sldId="264"/>
            <ac:picMk id="4" creationId="{AB737D61-D977-7174-7DF0-A1AF820E9D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C3DACE6-5CE4-30DE-F181-1370F2C51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E8C2EEE-BE7F-677F-2728-AD6E983D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A195E0B-C180-0078-171F-B72555CA7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628F874-6DF8-CAF7-51A9-BB306769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5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C4EA3D1-51E2-2058-4D02-F2F616725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37F1EC4-53C8-07A7-22D9-44921075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D6C6AD8-2F60-82B9-7841-D3C12AC3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3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F28C000-270E-B199-E59C-C0D87E61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041EE60-9880-A631-7356-ED379E27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6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464D1E-94E7-50FB-B3AD-97077657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折れ線グラフ&#10;&#10;自動的に生成された説明">
            <a:extLst>
              <a:ext uri="{FF2B5EF4-FFF2-40B4-BE49-F238E27FC236}">
                <a16:creationId xmlns:a16="http://schemas.microsoft.com/office/drawing/2014/main" id="{A0BD876E-41D4-146B-E5F9-631174981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1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BC3244-3FE0-3D8E-86A4-76AC7D3D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C0576D-CBD8-4FE8-B3DD-EA6275DF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32EF09F-4851-7626-8D1C-44E3F036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5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2FE1B2-F3E8-C82F-614C-34CB3F308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152D21E-94A3-893F-60D7-1961564A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ECBAB8-6C01-DE4D-C8E1-6A6420D5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2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2B15EF-79C4-B898-5128-553BD77E1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D867EFB8-F517-5033-A27F-E8B1DE506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D56A34-C89C-D156-0EC5-D24DC333B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折れ線グラフ が含まれている画像&#10;&#10;自動的に生成された説明">
            <a:extLst>
              <a:ext uri="{FF2B5EF4-FFF2-40B4-BE49-F238E27FC236}">
                <a16:creationId xmlns:a16="http://schemas.microsoft.com/office/drawing/2014/main" id="{8999BDCE-C8E9-84CD-FAE7-75A0C003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E4D08C5-0197-38C6-3BDE-17B4DEE0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DF0164D-09E3-6350-B177-8D65E66D0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58FC64-B9F4-3B38-E412-505517726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7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49CBB96-6698-717E-C1E7-47CA1AAA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0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15</TotalTime>
  <Words>0</Words>
  <Application>Microsoft Office PowerPoint</Application>
  <PresentationFormat>ユーザー設定</PresentationFormat>
  <Paragraphs>0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2023-08-03T17:21:39Z</dcterms:created>
  <dcterms:modified xsi:type="dcterms:W3CDTF">2024-05-01T23:00:06Z</dcterms:modified>
</cp:coreProperties>
</file>