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1" r:id="rId18"/>
    <p:sldId id="262" r:id="rId19"/>
    <p:sldId id="263" r:id="rId20"/>
    <p:sldId id="264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98D0031-23B0-975F-04E1-B6BD0A07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F05DCDA-31A8-9F21-F4BF-31D94B94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37354F-8AD8-753B-F108-E3632533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6EF202-3F89-905A-C2A3-C39447B7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01D18F-2626-8B04-9876-3AD18DA8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028643-B11E-6814-C9BF-9C0835CD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8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540602-7F8F-B384-4D91-CCB024D2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78928EE1-706B-FC0B-F464-8C5D1B43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63B2F0-97A2-9246-8872-F3C5B01C0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68F216-CE9C-882A-C7A0-FFCC1A70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D0E658-E96B-306D-7FDD-5EFA756A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4326D8-A6F6-2499-B8BF-D9040DF1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DF7A80-3E66-2B4C-AB28-64D5DE0F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E4051C-34C6-696B-F91F-09499F8E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1CC42F-734B-5C14-C838-576B0BF4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E806CF-2E62-CE39-9F50-CA2DCF920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4B9190-FC20-863F-E82B-9005C343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1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29D7BE3-6293-9040-98AE-B9AA9615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FE02A1-5B05-32A2-BF86-D1F6703A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4A9C4F4-D2AB-297C-A973-3C6AC0BE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0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2023-08-03T17:19:57Z</dcterms:created>
  <dcterms:modified xsi:type="dcterms:W3CDTF">2023-08-03T17:21:33Z</dcterms:modified>
</cp:coreProperties>
</file>