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1" r:id="rId17"/>
    <p:sldId id="262" r:id="rId18"/>
    <p:sldId id="263" r:id="rId1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26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BC3BDE8-E597-B541-2429-71A665FC1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B65A3EA-883C-1093-A288-44227A4C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2D393A-8472-C6F3-17A2-D89DA8252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AED3AA1-BC00-9F61-6477-317F41AF2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9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B149245-65EB-C660-48C9-0FB749EC4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3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3D2AE7B-8AC6-C1DC-BAB4-C08A15E82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846B6A2-AEE2-8554-9F14-182251905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2D7D677-B478-5C95-C605-42A61DD41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043368D-06C2-A792-DE27-94F568824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83C9B6D-87C9-C9CD-62BA-AA0902057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00DD0F9-13B4-BE10-6F79-9C158C9C4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4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E0C4AA2-E328-9AEF-B72D-F58079100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24393CA-BBFC-D154-A829-130167D50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590C54-C077-74CC-C381-8236242A5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1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ラフルな光のcg&#10;&#10;中程度の精度で自動的に生成された説明">
            <a:extLst>
              <a:ext uri="{FF2B5EF4-FFF2-40B4-BE49-F238E27FC236}">
                <a16:creationId xmlns:a16="http://schemas.microsoft.com/office/drawing/2014/main" id="{D468AD3C-EED5-5452-C75B-17A43BAD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75DCB5-9E79-315A-C7C3-7A5C3B9F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95DEB20-A265-A09D-6F29-E3200D03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2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CFE0E33-3D45-6721-2C0D-6E44C9C14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9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</TotalTime>
  <Words>0</Words>
  <Application>Microsoft Office PowerPoint</Application>
  <PresentationFormat>ユーザー設定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2023-08-03T17:18:14Z</dcterms:created>
  <dcterms:modified xsi:type="dcterms:W3CDTF">2023-08-03T17:19:41Z</dcterms:modified>
</cp:coreProperties>
</file>