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61" r:id="rId10"/>
    <p:sldId id="262" r:id="rId11"/>
    <p:sldId id="263" r:id="rId12"/>
    <p:sldId id="264" r:id="rId13"/>
    <p:sldId id="265" r:id="rId14"/>
    <p:sldId id="266" r:id="rId15"/>
    <p:sldId id="258" r:id="rId16"/>
    <p:sldId id="259" r:id="rId17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6E4F8E-B0C0-4107-AC78-AC175E1B0DAF}" v="1" dt="2024-04-25T04:19:35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71" d="100"/>
          <a:sy n="171" d="100"/>
        </p:scale>
        <p:origin x="13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C06E4F8E-B0C0-4107-AC78-AC175E1B0DAF}"/>
    <pc:docChg chg="custSel modSld">
      <pc:chgData name="ゆっくり市場調査論" userId="03e094fd-291a-4030-9f28-a3cc6b5984cc" providerId="ADAL" clId="{C06E4F8E-B0C0-4107-AC78-AC175E1B0DAF}" dt="2024-04-25T04:19:36.044" v="3" actId="962"/>
      <pc:docMkLst>
        <pc:docMk/>
      </pc:docMkLst>
      <pc:sldChg chg="addSp delSp modSp mod">
        <pc:chgData name="ゆっくり市場調査論" userId="03e094fd-291a-4030-9f28-a3cc6b5984cc" providerId="ADAL" clId="{C06E4F8E-B0C0-4107-AC78-AC175E1B0DAF}" dt="2024-04-25T04:19:36.044" v="3" actId="962"/>
        <pc:sldMkLst>
          <pc:docMk/>
          <pc:sldMk cId="867339439" sldId="273"/>
        </pc:sldMkLst>
        <pc:picChg chg="add mod">
          <ac:chgData name="ゆっくり市場調査論" userId="03e094fd-291a-4030-9f28-a3cc6b5984cc" providerId="ADAL" clId="{C06E4F8E-B0C0-4107-AC78-AC175E1B0DAF}" dt="2024-04-25T04:19:36.044" v="3" actId="962"/>
          <ac:picMkLst>
            <pc:docMk/>
            <pc:sldMk cId="867339439" sldId="273"/>
            <ac:picMk id="3" creationId="{6C077D37-A591-5674-367E-2C52CC5D07A0}"/>
          </ac:picMkLst>
        </pc:picChg>
        <pc:picChg chg="del">
          <ac:chgData name="ゆっくり市場調査論" userId="03e094fd-291a-4030-9f28-a3cc6b5984cc" providerId="ADAL" clId="{C06E4F8E-B0C0-4107-AC78-AC175E1B0DAF}" dt="2024-04-25T04:19:09.182" v="0" actId="478"/>
          <ac:picMkLst>
            <pc:docMk/>
            <pc:sldMk cId="867339439" sldId="273"/>
            <ac:picMk id="5" creationId="{30CA66A2-E182-39BD-7804-2A23D9AD653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E948095-2E27-94A3-3325-A2CA90781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BED1FE0-F6A0-965A-D90D-B8473B4A9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F5F8C1B-5236-9AA0-62E3-65DA2D7C9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2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9343568-2B8B-C8C3-0A54-90DCA1DA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551B2ED-86F9-1350-B8AC-CF481F520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11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D4CA163-1931-0EEF-DF27-CE9D879C9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3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2449E4E-27AF-1C12-6A2E-04EBAE193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2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7138EDC-542D-5537-4660-74CCF5FD7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F571070-9C7B-F4E3-BB51-4FF968BBA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8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6FF9EFA-1F2E-7DB4-1CF2-8B674487D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44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788CC51-E950-6401-2F26-695E7E4A4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2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E4AEB1A-636D-AB55-968A-8BE2D1C9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4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5AE12C2-A35C-B81F-8E05-78A3562B5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0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681ED37B-3826-9E3E-12EC-8EB93FAE7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6C077D37-A591-5674-367E-2C52CC5D0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3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16AB7CC-5828-2030-F37C-0B48D3276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102</TotalTime>
  <Words>0</Words>
  <Application>Microsoft Office PowerPoint</Application>
  <PresentationFormat>ユーザー設定</PresentationFormat>
  <Paragraphs>0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9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最上　健児</cp:lastModifiedBy>
  <cp:revision>1</cp:revision>
  <dcterms:created xsi:type="dcterms:W3CDTF">2023-08-03T15:35:15Z</dcterms:created>
  <dcterms:modified xsi:type="dcterms:W3CDTF">2024-04-25T04:19:38Z</dcterms:modified>
</cp:coreProperties>
</file>