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317" d="100"/>
          <a:sy n="317" d="100"/>
        </p:scale>
        <p:origin x="13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409329C9-693F-4033-9F8C-32C0605F303F}"/>
    <pc:docChg chg="delSld">
      <pc:chgData name="ゆっくり市場調査論" userId="03e094fd-291a-4030-9f28-a3cc6b5984cc" providerId="ADAL" clId="{409329C9-693F-4033-9F8C-32C0605F303F}" dt="2024-02-24T11:53:12.674" v="0" actId="47"/>
      <pc:docMkLst>
        <pc:docMk/>
      </pc:docMkLst>
      <pc:sldChg chg="del">
        <pc:chgData name="ゆっくり市場調査論" userId="03e094fd-291a-4030-9f28-a3cc6b5984cc" providerId="ADAL" clId="{409329C9-693F-4033-9F8C-32C0605F303F}" dt="2024-02-24T11:53:12.674" v="0" actId="47"/>
        <pc:sldMkLst>
          <pc:docMk/>
          <pc:sldMk cId="3980909000" sldId="272"/>
        </pc:sldMkLst>
      </pc:sldChg>
    </pc:docChg>
  </pc:docChgLst>
  <pc:docChgLst>
    <pc:chgData name="ゆっくり市場調査論" userId="03e094fd-291a-4030-9f28-a3cc6b5984cc" providerId="ADAL" clId="{44FA06E6-056F-4C9A-8042-830A39C0872C}"/>
    <pc:docChg chg="custSel addSld delSld modSld">
      <pc:chgData name="ゆっくり市場調査論" userId="03e094fd-291a-4030-9f28-a3cc6b5984cc" providerId="ADAL" clId="{44FA06E6-056F-4C9A-8042-830A39C0872C}" dt="2024-02-05T05:44:17.913" v="66" actId="962"/>
      <pc:docMkLst>
        <pc:docMk/>
      </pc:docMkLst>
      <pc:sldChg chg="addSp modSp new mod">
        <pc:chgData name="ゆっくり市場調査論" userId="03e094fd-291a-4030-9f28-a3cc6b5984cc" providerId="ADAL" clId="{44FA06E6-056F-4C9A-8042-830A39C0872C}" dt="2024-01-31T00:32:24.578" v="19" actId="962"/>
        <pc:sldMkLst>
          <pc:docMk/>
          <pc:sldMk cId="2859540510" sldId="258"/>
        </pc:sldMkLst>
        <pc:picChg chg="add mod">
          <ac:chgData name="ゆっくり市場調査論" userId="03e094fd-291a-4030-9f28-a3cc6b5984cc" providerId="ADAL" clId="{44FA06E6-056F-4C9A-8042-830A39C0872C}" dt="2024-01-31T00:32:24.578" v="19" actId="962"/>
          <ac:picMkLst>
            <pc:docMk/>
            <pc:sldMk cId="2859540510" sldId="258"/>
            <ac:picMk id="3" creationId="{6F54D81D-5663-7749-A3BB-9669A37DAF10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27.786" v="22" actId="962"/>
        <pc:sldMkLst>
          <pc:docMk/>
          <pc:sldMk cId="3663813447" sldId="259"/>
        </pc:sldMkLst>
        <pc:picChg chg="add mod">
          <ac:chgData name="ゆっくり市場調査論" userId="03e094fd-291a-4030-9f28-a3cc6b5984cc" providerId="ADAL" clId="{44FA06E6-056F-4C9A-8042-830A39C0872C}" dt="2024-01-31T00:32:27.786" v="22" actId="962"/>
          <ac:picMkLst>
            <pc:docMk/>
            <pc:sldMk cId="3663813447" sldId="259"/>
            <ac:picMk id="3" creationId="{C983656F-603F-8589-0014-A6C29E4A4BEE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30.239" v="25" actId="962"/>
        <pc:sldMkLst>
          <pc:docMk/>
          <pc:sldMk cId="2797274478" sldId="260"/>
        </pc:sldMkLst>
        <pc:picChg chg="add mod">
          <ac:chgData name="ゆっくり市場調査論" userId="03e094fd-291a-4030-9f28-a3cc6b5984cc" providerId="ADAL" clId="{44FA06E6-056F-4C9A-8042-830A39C0872C}" dt="2024-01-31T00:32:30.239" v="25" actId="962"/>
          <ac:picMkLst>
            <pc:docMk/>
            <pc:sldMk cId="2797274478" sldId="260"/>
            <ac:picMk id="3" creationId="{DDA4B9B9-6584-D14E-DE7D-9C70380BE0A3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32.895" v="28" actId="962"/>
        <pc:sldMkLst>
          <pc:docMk/>
          <pc:sldMk cId="1733609676" sldId="261"/>
        </pc:sldMkLst>
        <pc:picChg chg="add mod">
          <ac:chgData name="ゆっくり市場調査論" userId="03e094fd-291a-4030-9f28-a3cc6b5984cc" providerId="ADAL" clId="{44FA06E6-056F-4C9A-8042-830A39C0872C}" dt="2024-01-31T00:32:32.895" v="28" actId="962"/>
          <ac:picMkLst>
            <pc:docMk/>
            <pc:sldMk cId="1733609676" sldId="261"/>
            <ac:picMk id="3" creationId="{2DD786D4-221F-18F2-1242-5B6E6ADED4A5}"/>
          </ac:picMkLst>
        </pc:picChg>
      </pc:sldChg>
      <pc:sldChg chg="addSp delSp modSp new mod">
        <pc:chgData name="ゆっくり市場調査論" userId="03e094fd-291a-4030-9f28-a3cc6b5984cc" providerId="ADAL" clId="{44FA06E6-056F-4C9A-8042-830A39C0872C}" dt="2024-02-05T05:44:17.913" v="66" actId="962"/>
        <pc:sldMkLst>
          <pc:docMk/>
          <pc:sldMk cId="2149132856" sldId="262"/>
        </pc:sldMkLst>
        <pc:picChg chg="add del mod">
          <ac:chgData name="ゆっくり市場調査論" userId="03e094fd-291a-4030-9f28-a3cc6b5984cc" providerId="ADAL" clId="{44FA06E6-056F-4C9A-8042-830A39C0872C}" dt="2024-02-05T05:44:01.891" v="63" actId="478"/>
          <ac:picMkLst>
            <pc:docMk/>
            <pc:sldMk cId="2149132856" sldId="262"/>
            <ac:picMk id="3" creationId="{86882136-1866-BC21-6A33-F387892F6029}"/>
          </ac:picMkLst>
        </pc:picChg>
        <pc:picChg chg="add mod">
          <ac:chgData name="ゆっくり市場調査論" userId="03e094fd-291a-4030-9f28-a3cc6b5984cc" providerId="ADAL" clId="{44FA06E6-056F-4C9A-8042-830A39C0872C}" dt="2024-02-05T05:44:17.913" v="66" actId="962"/>
          <ac:picMkLst>
            <pc:docMk/>
            <pc:sldMk cId="2149132856" sldId="262"/>
            <ac:picMk id="4" creationId="{41D77D16-EE87-93D0-2065-79C8202058E8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39.366" v="34" actId="962"/>
        <pc:sldMkLst>
          <pc:docMk/>
          <pc:sldMk cId="2628056236" sldId="263"/>
        </pc:sldMkLst>
        <pc:picChg chg="add mod">
          <ac:chgData name="ゆっくり市場調査論" userId="03e094fd-291a-4030-9f28-a3cc6b5984cc" providerId="ADAL" clId="{44FA06E6-056F-4C9A-8042-830A39C0872C}" dt="2024-01-31T00:32:39.366" v="34" actId="962"/>
          <ac:picMkLst>
            <pc:docMk/>
            <pc:sldMk cId="2628056236" sldId="263"/>
            <ac:picMk id="3" creationId="{FA454EEC-0822-35BF-43FF-B80BC233E097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42.030" v="37" actId="962"/>
        <pc:sldMkLst>
          <pc:docMk/>
          <pc:sldMk cId="1244457878" sldId="264"/>
        </pc:sldMkLst>
        <pc:picChg chg="add mod">
          <ac:chgData name="ゆっくり市場調査論" userId="03e094fd-291a-4030-9f28-a3cc6b5984cc" providerId="ADAL" clId="{44FA06E6-056F-4C9A-8042-830A39C0872C}" dt="2024-01-31T00:32:42.030" v="37" actId="962"/>
          <ac:picMkLst>
            <pc:docMk/>
            <pc:sldMk cId="1244457878" sldId="264"/>
            <ac:picMk id="3" creationId="{DCFF2A7A-5BC4-AF5D-17FA-20BC502710EC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45.892" v="40" actId="962"/>
        <pc:sldMkLst>
          <pc:docMk/>
          <pc:sldMk cId="1503056402" sldId="265"/>
        </pc:sldMkLst>
        <pc:picChg chg="add mod">
          <ac:chgData name="ゆっくり市場調査論" userId="03e094fd-291a-4030-9f28-a3cc6b5984cc" providerId="ADAL" clId="{44FA06E6-056F-4C9A-8042-830A39C0872C}" dt="2024-01-31T00:32:45.892" v="40" actId="962"/>
          <ac:picMkLst>
            <pc:docMk/>
            <pc:sldMk cId="1503056402" sldId="265"/>
            <ac:picMk id="3" creationId="{E229F783-9039-230C-D617-1E7A7A84F4F4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50.013" v="43" actId="962"/>
        <pc:sldMkLst>
          <pc:docMk/>
          <pc:sldMk cId="3348761034" sldId="266"/>
        </pc:sldMkLst>
        <pc:picChg chg="add mod">
          <ac:chgData name="ゆっくり市場調査論" userId="03e094fd-291a-4030-9f28-a3cc6b5984cc" providerId="ADAL" clId="{44FA06E6-056F-4C9A-8042-830A39C0872C}" dt="2024-01-31T00:32:50.013" v="43" actId="962"/>
          <ac:picMkLst>
            <pc:docMk/>
            <pc:sldMk cId="3348761034" sldId="266"/>
            <ac:picMk id="3" creationId="{51D4F6B1-F0E4-FD52-A62D-965E898E49E6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811026964" sldId="267"/>
        </pc:sldMkLst>
      </pc:sldChg>
      <pc:sldChg chg="addSp modSp new mod">
        <pc:chgData name="ゆっくり市場調査論" userId="03e094fd-291a-4030-9f28-a3cc6b5984cc" providerId="ADAL" clId="{44FA06E6-056F-4C9A-8042-830A39C0872C}" dt="2024-01-31T00:32:54.111" v="46" actId="962"/>
        <pc:sldMkLst>
          <pc:docMk/>
          <pc:sldMk cId="4272860552" sldId="267"/>
        </pc:sldMkLst>
        <pc:picChg chg="add mod">
          <ac:chgData name="ゆっくり市場調査論" userId="03e094fd-291a-4030-9f28-a3cc6b5984cc" providerId="ADAL" clId="{44FA06E6-056F-4C9A-8042-830A39C0872C}" dt="2024-01-31T00:32:54.111" v="46" actId="962"/>
          <ac:picMkLst>
            <pc:docMk/>
            <pc:sldMk cId="4272860552" sldId="267"/>
            <ac:picMk id="3" creationId="{D30799B5-2436-B5E5-13A2-1E74AE631186}"/>
          </ac:picMkLst>
        </pc:picChg>
      </pc:sldChg>
      <pc:sldChg chg="addSp modSp new mod">
        <pc:chgData name="ゆっくり市場調査論" userId="03e094fd-291a-4030-9f28-a3cc6b5984cc" providerId="ADAL" clId="{44FA06E6-056F-4C9A-8042-830A39C0872C}" dt="2024-01-31T00:32:57.505" v="49" actId="962"/>
        <pc:sldMkLst>
          <pc:docMk/>
          <pc:sldMk cId="846532193" sldId="268"/>
        </pc:sldMkLst>
        <pc:picChg chg="add mod">
          <ac:chgData name="ゆっくり市場調査論" userId="03e094fd-291a-4030-9f28-a3cc6b5984cc" providerId="ADAL" clId="{44FA06E6-056F-4C9A-8042-830A39C0872C}" dt="2024-01-31T00:32:57.505" v="49" actId="962"/>
          <ac:picMkLst>
            <pc:docMk/>
            <pc:sldMk cId="846532193" sldId="268"/>
            <ac:picMk id="3" creationId="{434F6736-B4FA-850D-8783-D72219041152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518622694" sldId="268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521877753" sldId="269"/>
        </pc:sldMkLst>
      </pc:sldChg>
      <pc:sldChg chg="addSp modSp new mod">
        <pc:chgData name="ゆっくり市場調査論" userId="03e094fd-291a-4030-9f28-a3cc6b5984cc" providerId="ADAL" clId="{44FA06E6-056F-4C9A-8042-830A39C0872C}" dt="2024-01-31T00:33:00.369" v="52" actId="962"/>
        <pc:sldMkLst>
          <pc:docMk/>
          <pc:sldMk cId="2894402832" sldId="269"/>
        </pc:sldMkLst>
        <pc:picChg chg="add mod">
          <ac:chgData name="ゆっくり市場調査論" userId="03e094fd-291a-4030-9f28-a3cc6b5984cc" providerId="ADAL" clId="{44FA06E6-056F-4C9A-8042-830A39C0872C}" dt="2024-01-31T00:33:00.369" v="52" actId="962"/>
          <ac:picMkLst>
            <pc:docMk/>
            <pc:sldMk cId="2894402832" sldId="269"/>
            <ac:picMk id="3" creationId="{B8D76788-5187-9E66-D98C-743921AA7EC9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579997516" sldId="270"/>
        </pc:sldMkLst>
      </pc:sldChg>
      <pc:sldChg chg="addSp modSp new mod">
        <pc:chgData name="ゆっくり市場調査論" userId="03e094fd-291a-4030-9f28-a3cc6b5984cc" providerId="ADAL" clId="{44FA06E6-056F-4C9A-8042-830A39C0872C}" dt="2024-01-31T00:33:02.442" v="55" actId="962"/>
        <pc:sldMkLst>
          <pc:docMk/>
          <pc:sldMk cId="3173223207" sldId="270"/>
        </pc:sldMkLst>
        <pc:picChg chg="add mod">
          <ac:chgData name="ゆっくり市場調査論" userId="03e094fd-291a-4030-9f28-a3cc6b5984cc" providerId="ADAL" clId="{44FA06E6-056F-4C9A-8042-830A39C0872C}" dt="2024-01-31T00:33:02.442" v="55" actId="962"/>
          <ac:picMkLst>
            <pc:docMk/>
            <pc:sldMk cId="3173223207" sldId="270"/>
            <ac:picMk id="3" creationId="{5233455D-9E20-5104-8189-C8001CFEEF89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777021051" sldId="271"/>
        </pc:sldMkLst>
      </pc:sldChg>
      <pc:sldChg chg="addSp modSp new mod">
        <pc:chgData name="ゆっくり市場調査論" userId="03e094fd-291a-4030-9f28-a3cc6b5984cc" providerId="ADAL" clId="{44FA06E6-056F-4C9A-8042-830A39C0872C}" dt="2024-01-31T00:33:05.105" v="58" actId="962"/>
        <pc:sldMkLst>
          <pc:docMk/>
          <pc:sldMk cId="2834992466" sldId="271"/>
        </pc:sldMkLst>
        <pc:picChg chg="add mod">
          <ac:chgData name="ゆっくり市場調査論" userId="03e094fd-291a-4030-9f28-a3cc6b5984cc" providerId="ADAL" clId="{44FA06E6-056F-4C9A-8042-830A39C0872C}" dt="2024-01-31T00:33:05.105" v="58" actId="962"/>
          <ac:picMkLst>
            <pc:docMk/>
            <pc:sldMk cId="2834992466" sldId="271"/>
            <ac:picMk id="3" creationId="{A61925FD-44A9-E7EC-B702-99184F9EA26A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579943721" sldId="272"/>
        </pc:sldMkLst>
      </pc:sldChg>
      <pc:sldChg chg="addSp modSp new mod">
        <pc:chgData name="ゆっくり市場調査論" userId="03e094fd-291a-4030-9f28-a3cc6b5984cc" providerId="ADAL" clId="{44FA06E6-056F-4C9A-8042-830A39C0872C}" dt="2024-01-31T00:33:08.088" v="61" actId="962"/>
        <pc:sldMkLst>
          <pc:docMk/>
          <pc:sldMk cId="3980909000" sldId="272"/>
        </pc:sldMkLst>
        <pc:picChg chg="add mod">
          <ac:chgData name="ゆっくり市場調査論" userId="03e094fd-291a-4030-9f28-a3cc6b5984cc" providerId="ADAL" clId="{44FA06E6-056F-4C9A-8042-830A39C0872C}" dt="2024-01-31T00:33:08.088" v="61" actId="962"/>
          <ac:picMkLst>
            <pc:docMk/>
            <pc:sldMk cId="3980909000" sldId="272"/>
            <ac:picMk id="3" creationId="{69036AE4-08AD-965A-DDB0-88F8C35FDB0A}"/>
          </ac:picMkLst>
        </pc:picChg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754479851" sldId="273"/>
        </pc:sldMkLst>
      </pc:sldChg>
      <pc:sldChg chg="new del">
        <pc:chgData name="ゆっくり市場調査論" userId="03e094fd-291a-4030-9f28-a3cc6b5984cc" providerId="ADAL" clId="{44FA06E6-056F-4C9A-8042-830A39C0872C}" dt="2024-01-31T00:33:09.133" v="62" actId="47"/>
        <pc:sldMkLst>
          <pc:docMk/>
          <pc:sldMk cId="3435375729" sldId="273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4282954062" sldId="274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90438411" sldId="275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763500354" sldId="276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295930884" sldId="277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3001327073" sldId="278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1877190760" sldId="279"/>
        </pc:sldMkLst>
      </pc:sldChg>
      <pc:sldChg chg="del">
        <pc:chgData name="ゆっくり市場調査論" userId="03e094fd-291a-4030-9f28-a3cc6b5984cc" providerId="ADAL" clId="{44FA06E6-056F-4C9A-8042-830A39C0872C}" dt="2024-01-31T00:32:11.550" v="0" actId="47"/>
        <pc:sldMkLst>
          <pc:docMk/>
          <pc:sldMk cId="380605201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E3705B1-1602-A16E-06B6-39F1A617C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14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1D4F6B1-F0E4-FD52-A62D-965E898E4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6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30799B5-2436-B5E5-13A2-1E74AE63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6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多角形&#10;&#10;自動的に生成された説明">
            <a:extLst>
              <a:ext uri="{FF2B5EF4-FFF2-40B4-BE49-F238E27FC236}">
                <a16:creationId xmlns:a16="http://schemas.microsoft.com/office/drawing/2014/main" id="{434F6736-B4FA-850D-8783-D72219041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32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, 多角形&#10;&#10;自動的に生成された説明">
            <a:extLst>
              <a:ext uri="{FF2B5EF4-FFF2-40B4-BE49-F238E27FC236}">
                <a16:creationId xmlns:a16="http://schemas.microsoft.com/office/drawing/2014/main" id="{B8D76788-5187-9E66-D98C-743921AA7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0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233455D-9E20-5104-8189-C8001CFEE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3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61925FD-44A9-E7EC-B702-99184F9EA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99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F54D81D-5663-7749-A3BB-9669A37D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4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983656F-603F-8589-0014-A6C29E4A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3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DA4B9B9-6584-D14E-DE7D-9C70380BE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DD786D4-221F-18F2-1242-5B6E6ADED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&#10;&#10;中程度の精度で自動的に生成された説明">
            <a:extLst>
              <a:ext uri="{FF2B5EF4-FFF2-40B4-BE49-F238E27FC236}">
                <a16:creationId xmlns:a16="http://schemas.microsoft.com/office/drawing/2014/main" id="{41D77D16-EE87-93D0-2065-79C820205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3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454EEC-0822-35BF-43FF-B80BC233E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056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CFF2A7A-5BC4-AF5D-17FA-20BC50271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57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229F783-9039-230C-D617-1E7A7A84F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56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4</TotalTime>
  <Words>0</Words>
  <Application>Microsoft Office PowerPoint</Application>
  <PresentationFormat>ユーザー設定</PresentationFormat>
  <Paragraphs>0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8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2023-08-03T15:32:56Z</dcterms:created>
  <dcterms:modified xsi:type="dcterms:W3CDTF">2024-02-24T11:53:16Z</dcterms:modified>
</cp:coreProperties>
</file>